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EEE-D7A9-4C95-BFFE-AE3D9C7C6C0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BE0D-EACA-49F9-9BDB-C660F5E1F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2EEE-D7A9-4C95-BFFE-AE3D9C7C6C0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BE0D-EACA-49F9-9BDB-C660F5E1F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0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1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495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Arial Narrow" panose="020B0606020202030204" pitchFamily="34" charset="0"/>
              </a:rPr>
              <a:t>Подростки и приверженность лечению</a:t>
            </a:r>
            <a:endParaRPr lang="ru-RU" sz="3200" b="1" dirty="0">
              <a:solidFill>
                <a:srgbClr val="004A68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Проблема приверженности у детей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0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0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Arial Narrow" panose="020B0606020202030204" pitchFamily="34" charset="0"/>
              </a:rPr>
              <a:t>Супрессия ВИЧ – это процесс, а не результат</a:t>
            </a:r>
            <a:endParaRPr lang="ru-RU" sz="3200" b="1" dirty="0">
              <a:solidFill>
                <a:srgbClr val="004A68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0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Ориентированное на подростка общение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8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Лечение ВИЧ – это…..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7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smtClean="0">
                <a:solidFill>
                  <a:srgbClr val="004A68"/>
                </a:solidFill>
                <a:latin typeface="+mn-lt"/>
              </a:rPr>
              <a:t>Медицинские механизмы повышения приверженности</a:t>
            </a:r>
            <a:endParaRPr lang="ru-RU" sz="26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4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4A68"/>
                </a:solidFill>
                <a:latin typeface="Arial Narrow" panose="020B0606020202030204" pitchFamily="34" charset="0"/>
              </a:rPr>
              <a:t>Оптимизация АРВТ у подростков: выбор 3-го препарата</a:t>
            </a:r>
            <a:endParaRPr lang="ru-RU" sz="2800" b="1" dirty="0">
              <a:solidFill>
                <a:srgbClr val="004A68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6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4A68"/>
                </a:solidFill>
                <a:latin typeface="Arial Narrow" panose="020B0606020202030204" pitchFamily="34" charset="0"/>
              </a:rPr>
              <a:t>Возможность однократного приема схемы</a:t>
            </a:r>
            <a:endParaRPr lang="ru-RU" sz="2800" b="1" dirty="0">
              <a:solidFill>
                <a:srgbClr val="004A68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30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4A68"/>
                </a:solidFill>
                <a:latin typeface="Arial Narrow" panose="020B0606020202030204" pitchFamily="34" charset="0"/>
              </a:rPr>
              <a:t>Доступность режима «1 таблетка 1 раз в сутки»</a:t>
            </a:r>
            <a:endParaRPr lang="ru-RU" sz="2800" b="1" dirty="0">
              <a:solidFill>
                <a:srgbClr val="004A68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2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1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7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4A68"/>
                </a:solidFill>
                <a:latin typeface="+mn-lt"/>
              </a:rPr>
              <a:t>Исследования по использованию </a:t>
            </a:r>
            <a:r>
              <a:rPr lang="en-US" sz="2800" b="1" smtClean="0">
                <a:solidFill>
                  <a:srgbClr val="004A68"/>
                </a:solidFill>
                <a:latin typeface="+mn-lt"/>
              </a:rPr>
              <a:t>RPV</a:t>
            </a:r>
            <a:r>
              <a:rPr lang="ru-RU" sz="2800" b="1" smtClean="0">
                <a:solidFill>
                  <a:srgbClr val="004A68"/>
                </a:solidFill>
                <a:latin typeface="+mn-lt"/>
              </a:rPr>
              <a:t> у детей</a:t>
            </a:r>
            <a:r>
              <a:rPr lang="en-US" sz="2800" b="1" smtClean="0">
                <a:solidFill>
                  <a:srgbClr val="004A68"/>
                </a:solidFill>
                <a:latin typeface="+mn-lt"/>
              </a:rPr>
              <a:t> 12-18 </a:t>
            </a:r>
            <a:r>
              <a:rPr lang="ru-RU" sz="2800" b="1" smtClean="0">
                <a:solidFill>
                  <a:srgbClr val="004A68"/>
                </a:solidFill>
                <a:latin typeface="+mn-lt"/>
              </a:rPr>
              <a:t>лет</a:t>
            </a:r>
            <a:endParaRPr lang="ru-RU" sz="28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91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Использование TDF/FTC/RPV у ВИЧ+ подростков как переключение с других схем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Высокая эффективность TDF/FTC/RPV у ВИЧ+ подростков при переключении с других схем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4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Улучшение метаболических показателей на фоне схемы </a:t>
            </a:r>
            <a:r>
              <a:rPr lang="en-US" sz="3200" b="1" smtClean="0">
                <a:solidFill>
                  <a:srgbClr val="004A68"/>
                </a:solidFill>
                <a:latin typeface="+mn-lt"/>
              </a:rPr>
              <a:t>TDF/FTC/RPV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45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2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0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16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53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АРВТ и девушки-подростки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5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Опыт применения </a:t>
            </a:r>
            <a:r>
              <a:rPr lang="en-US" sz="3200" b="1" smtClean="0">
                <a:solidFill>
                  <a:srgbClr val="004A68"/>
                </a:solidFill>
                <a:latin typeface="+mn-lt"/>
              </a:rPr>
              <a:t>TDF/FTC/RPV</a:t>
            </a:r>
            <a:r>
              <a:rPr lang="ru-RU" sz="3200" b="1" smtClean="0">
                <a:solidFill>
                  <a:srgbClr val="004A68"/>
                </a:solidFill>
                <a:latin typeface="+mn-lt"/>
              </a:rPr>
              <a:t> в РКИБ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44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Arial Narrow" panose="020B0606020202030204" pitchFamily="34" charset="0"/>
              </a:rPr>
              <a:t>Прислушайтесь к ребенку</a:t>
            </a:r>
            <a:endParaRPr lang="ru-RU" sz="3200" b="1" dirty="0">
              <a:solidFill>
                <a:srgbClr val="004A68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89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Мотивация. Зачем мне эти таблетки?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35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4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Подростковый возраст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1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4A68"/>
                </a:solidFill>
                <a:latin typeface="+mn-lt"/>
              </a:rPr>
              <a:t>Подросток и его болезнь</a:t>
            </a:r>
            <a:endParaRPr lang="ru-RU" sz="28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Особенности работы мозга подростка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8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В России 40% детей ВИЧ+ старше 10 лет*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9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4A68"/>
                </a:solidFill>
                <a:latin typeface="+mn-lt"/>
              </a:rPr>
              <a:t>Подросток с перинатальной ВИЧ-инфекцией</a:t>
            </a:r>
            <a:endParaRPr lang="ru-RU" sz="3200" b="1" dirty="0">
              <a:solidFill>
                <a:srgbClr val="004A68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8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Экран (4:3)</PresentationFormat>
  <Paragraphs>22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Подростковый возраст</vt:lpstr>
      <vt:lpstr>Подросток и его болезнь</vt:lpstr>
      <vt:lpstr>Особенности работы мозга подростка</vt:lpstr>
      <vt:lpstr>В России 40% детей ВИЧ+ старше 10 лет*</vt:lpstr>
      <vt:lpstr>Подросток с перинатальной ВИЧ-инфекцией</vt:lpstr>
      <vt:lpstr>Презентация PowerPoint</vt:lpstr>
      <vt:lpstr>Презентация PowerPoint</vt:lpstr>
      <vt:lpstr>Подростки и приверженность лечению</vt:lpstr>
      <vt:lpstr>Проблема приверженности у детей</vt:lpstr>
      <vt:lpstr>Презентация PowerPoint</vt:lpstr>
      <vt:lpstr>Презентация PowerPoint</vt:lpstr>
      <vt:lpstr>Супрессия ВИЧ – это процесс, а не результат</vt:lpstr>
      <vt:lpstr>Ориентированное на подростка общение</vt:lpstr>
      <vt:lpstr>Лечение ВИЧ – это…..</vt:lpstr>
      <vt:lpstr>Медицинские механизмы повышения приверженности</vt:lpstr>
      <vt:lpstr>Оптимизация АРВТ у подростков: выбор 3-го препарата</vt:lpstr>
      <vt:lpstr>Возможность однократного приема схемы</vt:lpstr>
      <vt:lpstr>Доступность режима «1 таблетка 1 раз в сутки»</vt:lpstr>
      <vt:lpstr>Презентация PowerPoint</vt:lpstr>
      <vt:lpstr>Презентация PowerPoint</vt:lpstr>
      <vt:lpstr>Исследования по использованию RPV у детей 12-18 лет</vt:lpstr>
      <vt:lpstr>Использование TDF/FTC/RPV у ВИЧ+ подростков как переключение с других схем</vt:lpstr>
      <vt:lpstr>Высокая эффективность TDF/FTC/RPV у ВИЧ+ подростков при переключении с других схем</vt:lpstr>
      <vt:lpstr>Улучшение метаболических показателей на фоне схемы TDF/FTC/RPV</vt:lpstr>
      <vt:lpstr>Презентация PowerPoint</vt:lpstr>
      <vt:lpstr>Презентация PowerPoint</vt:lpstr>
      <vt:lpstr>Презентация PowerPoint</vt:lpstr>
      <vt:lpstr>АРВТ и девушки-подростки</vt:lpstr>
      <vt:lpstr>Опыт применения TDF/FTC/RPV в РКИБ</vt:lpstr>
      <vt:lpstr>Прислушайтесь к ребенку</vt:lpstr>
      <vt:lpstr>Мотивация. Зачем мне эти таблетки?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Охонская</dc:creator>
  <cp:lastModifiedBy>Любовь Охонская</cp:lastModifiedBy>
  <cp:revision>1</cp:revision>
  <dcterms:created xsi:type="dcterms:W3CDTF">2018-10-18T03:03:23Z</dcterms:created>
  <dcterms:modified xsi:type="dcterms:W3CDTF">2018-10-18T03:03:23Z</dcterms:modified>
</cp:coreProperties>
</file>