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22"/>
  </p:notesMasterIdLst>
  <p:sldIdLst>
    <p:sldId id="256" r:id="rId2"/>
    <p:sldId id="257" r:id="rId3"/>
    <p:sldId id="267" r:id="rId4"/>
    <p:sldId id="266" r:id="rId5"/>
    <p:sldId id="264" r:id="rId6"/>
    <p:sldId id="263" r:id="rId7"/>
    <p:sldId id="279" r:id="rId8"/>
    <p:sldId id="262" r:id="rId9"/>
    <p:sldId id="280" r:id="rId10"/>
    <p:sldId id="261" r:id="rId11"/>
    <p:sldId id="259" r:id="rId12"/>
    <p:sldId id="260" r:id="rId13"/>
    <p:sldId id="268" r:id="rId14"/>
    <p:sldId id="277" r:id="rId15"/>
    <p:sldId id="278" r:id="rId16"/>
    <p:sldId id="269" r:id="rId17"/>
    <p:sldId id="281" r:id="rId18"/>
    <p:sldId id="270" r:id="rId19"/>
    <p:sldId id="258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82CB3-F347-41C8-ADEE-1C7496D7EB4E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A4307-29ED-47D3-A768-6B00D6AD54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A4307-29ED-47D3-A768-6B00D6AD548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103376" cy="937057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Конфликты и выход из них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5406" y="4581128"/>
            <a:ext cx="7889530" cy="1606054"/>
          </a:xfrm>
        </p:spPr>
        <p:txBody>
          <a:bodyPr>
            <a:normAutofit fontScale="77500" lnSpcReduction="20000"/>
          </a:bodyPr>
          <a:lstStyle/>
          <a:p>
            <a:pPr algn="r">
              <a:spcBef>
                <a:spcPts val="0"/>
              </a:spcBef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Gabriola" panose="04040605051002020D02" pitchFamily="82" charset="0"/>
              </a:rPr>
              <a:t>«В разгар конфликтного момента, </a:t>
            </a:r>
          </a:p>
          <a:p>
            <a:pPr algn="r">
              <a:spcBef>
                <a:spcPts val="0"/>
              </a:spcBef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Gabriola" panose="04040605051002020D02" pitchFamily="82" charset="0"/>
              </a:rPr>
              <a:t>крик  не заменит аргумента».</a:t>
            </a:r>
          </a:p>
          <a:p>
            <a:pPr algn="r"/>
            <a:r>
              <a:rPr lang="ru-RU" sz="2000" b="1" i="1" dirty="0" err="1">
                <a:solidFill>
                  <a:schemeClr val="accent2">
                    <a:lumMod val="75000"/>
                  </a:schemeClr>
                </a:solidFill>
              </a:rPr>
              <a:t>Резникова</a:t>
            </a:r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</a:rPr>
              <a:t> Е.</a:t>
            </a:r>
          </a:p>
          <a:p>
            <a:endParaRPr lang="ru-RU" dirty="0"/>
          </a:p>
          <a:p>
            <a:r>
              <a:rPr lang="ru-RU" dirty="0"/>
              <a:t>…..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6DC2A16-1A96-4B44-BAD0-BFB6521A18BE}"/>
              </a:ext>
            </a:extLst>
          </p:cNvPr>
          <p:cNvSpPr/>
          <p:nvPr/>
        </p:nvSpPr>
        <p:spPr>
          <a:xfrm>
            <a:off x="1979712" y="1124744"/>
            <a:ext cx="61926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err="1"/>
              <a:t>Деревенчук</a:t>
            </a:r>
            <a:r>
              <a:rPr lang="ru-RU" dirty="0"/>
              <a:t> Ю.М.</a:t>
            </a:r>
          </a:p>
          <a:p>
            <a:pPr algn="r"/>
            <a:r>
              <a:rPr lang="ru-RU" dirty="0"/>
              <a:t>Медицинский психолог ГБУЗ ТО ЦПБС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Конфликты подразделяются: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Функциональные ( конструктивные), конфликты которые способствуют принятию обоснованных решений и развитию взаимоотношений . </a:t>
            </a:r>
          </a:p>
          <a:p>
            <a:r>
              <a:rPr lang="ru-RU" dirty="0" err="1"/>
              <a:t>Дисфункциональные</a:t>
            </a:r>
            <a:r>
              <a:rPr lang="ru-RU" dirty="0"/>
              <a:t> (</a:t>
            </a:r>
            <a:r>
              <a:rPr lang="ru-RU" dirty="0" err="1"/>
              <a:t>диструктивные</a:t>
            </a:r>
            <a:r>
              <a:rPr lang="ru-RU" dirty="0"/>
              <a:t>), Конфликты, препятствующие эффективному взаимодействию и принятию решений.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Классификация конфликтов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 соответствии с классификацией Л. </a:t>
            </a:r>
            <a:r>
              <a:rPr lang="ru-RU" dirty="0" err="1"/>
              <a:t>Коузера</a:t>
            </a:r>
            <a:r>
              <a:rPr lang="ru-RU" dirty="0"/>
              <a:t> [393] конфликты могут быть</a:t>
            </a:r>
            <a:r>
              <a:rPr lang="ru-RU" b="1" dirty="0"/>
              <a:t> реалистическими (предметными)</a:t>
            </a:r>
            <a:r>
              <a:rPr lang="ru-RU" dirty="0" err="1"/>
              <a:t>или</a:t>
            </a:r>
            <a:r>
              <a:rPr lang="ru-RU" b="1" dirty="0" err="1"/>
              <a:t>нереалистическими</a:t>
            </a:r>
            <a:r>
              <a:rPr lang="ru-RU" b="1" dirty="0"/>
              <a:t> (беспредметными).</a:t>
            </a:r>
            <a:endParaRPr lang="ru-RU" dirty="0"/>
          </a:p>
          <a:p>
            <a:r>
              <a:rPr lang="ru-RU" b="1" dirty="0" err="1"/>
              <a:t>Реалистические</a:t>
            </a:r>
            <a:r>
              <a:rPr lang="ru-RU" dirty="0" err="1"/>
              <a:t>конфликты</a:t>
            </a:r>
            <a:r>
              <a:rPr lang="ru-RU" dirty="0"/>
              <a:t> вызваны неудовлетворением определённых требований участников или несправедливым, по мнению одной или обеих сторон, распределением между ними каких-либо преимуществ и направлены на достижение конкретного результата.</a:t>
            </a:r>
          </a:p>
          <a:p>
            <a:r>
              <a:rPr lang="ru-RU" b="1" dirty="0" err="1"/>
              <a:t>Нереалистические</a:t>
            </a:r>
            <a:r>
              <a:rPr lang="ru-RU" dirty="0" err="1"/>
              <a:t>конфликты</a:t>
            </a:r>
            <a:r>
              <a:rPr lang="ru-RU" dirty="0"/>
              <a:t> имеют своей целью открытое выражение накопившихся отрицательных эмоций, обид, враждебности, то есть острое конфликтное взаимодействие становится здесь не средством достижения конкретного результата, а самоцелью и эти конфликты всегда </a:t>
            </a:r>
            <a:r>
              <a:rPr lang="ru-RU" dirty="0" err="1"/>
              <a:t>дитруктивные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конфликтов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err="1"/>
              <a:t>Внутриличностный</a:t>
            </a:r>
            <a:r>
              <a:rPr lang="ru-RU" b="1" dirty="0"/>
              <a:t> конфликт</a:t>
            </a:r>
            <a:r>
              <a:rPr lang="ru-RU" dirty="0"/>
              <a:t>- состояние неудовлетворенности человека какими-либо обстоятельствами его жизни, связанное с наличием у него противоречащих друг другу интересов, стремлений, потребностей, порождающих аффекты и стрессы.</a:t>
            </a:r>
          </a:p>
          <a:p>
            <a:pPr>
              <a:buNone/>
            </a:pPr>
            <a:r>
              <a:rPr lang="ru-RU" b="1" dirty="0"/>
              <a:t>Межличностный конфликт</a:t>
            </a:r>
            <a:r>
              <a:rPr lang="ru-RU" dirty="0"/>
              <a:t>– трудноразрешимое противоречие, возникающее между людьми и вызванное несовместимостью их взглядов, интересов, целей, потребностей.</a:t>
            </a:r>
          </a:p>
        </p:txBody>
      </p:sp>
    </p:spTree>
  </p:cSld>
  <p:clrMapOvr>
    <a:masterClrMapping/>
  </p:clrMapOvr>
  <p:transition>
    <p:wheel spokes="2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конфликта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Между личностью и группой- здесь в конфликте участвуют личность и группа людей, предметом конфликта служат различные психологические факторы личности и группы. Такие конфликты наиболее тяжелы для авторитарной системы.</a:t>
            </a:r>
          </a:p>
          <a:p>
            <a:r>
              <a:rPr lang="ru-RU" dirty="0"/>
              <a:t>Межгрупповой.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конфликтов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Открытый- видимый , определенный;</a:t>
            </a:r>
          </a:p>
          <a:p>
            <a:r>
              <a:rPr lang="ru-RU" dirty="0"/>
              <a:t>Скрытый (тлеющий)- назревающий, не обозначенный.</a:t>
            </a:r>
          </a:p>
          <a:p>
            <a:r>
              <a:rPr lang="ru-RU" dirty="0"/>
              <a:t>Мотивационный- различие потребностей, намерений, идей.</a:t>
            </a:r>
          </a:p>
          <a:p>
            <a:r>
              <a:rPr lang="ru-RU" dirty="0"/>
              <a:t>Коммуникативные – барьеры в общении настолько сильны, что их не пробить, ошибки возводятся в принципы, просчеты. Служат причинами стрессов, депрессий.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конфликтов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Целевые – главное в нем цель, а не корысть, интерес, неприятие партнера.</a:t>
            </a:r>
          </a:p>
          <a:p>
            <a:r>
              <a:rPr lang="ru-RU" dirty="0"/>
              <a:t>Статусный – борьба за приоритет ( муж- жена, начальник- подчиненный).</a:t>
            </a:r>
          </a:p>
          <a:p>
            <a:r>
              <a:rPr lang="ru-RU" dirty="0"/>
              <a:t>Частный 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Сигналы конфликтов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Кризис – насилие, потеря контроля над эмоциями, человек становится способным на крайности – либо наяву, либо в мыслях.</a:t>
            </a:r>
          </a:p>
          <a:p>
            <a:r>
              <a:rPr lang="ru-RU" dirty="0"/>
              <a:t>Напряженность- искажение восприятия, предвзятость, рост негативных установок, чувства меняются к худшему, любые межличностные отношения воспринимаются как повод для беспокойства.</a:t>
            </a:r>
          </a:p>
          <a:p>
            <a:r>
              <a:rPr lang="ru-RU" dirty="0"/>
              <a:t>Инциденты- временные беспокойства, раздражения.</a:t>
            </a:r>
          </a:p>
          <a:p>
            <a:r>
              <a:rPr lang="ru-RU" dirty="0"/>
              <a:t>Дискомфорт- тревога, ощущение, что где-то, что-то не так.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Правила бесконфликтного общения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 употребляйте </a:t>
            </a:r>
            <a:r>
              <a:rPr lang="ru-RU" dirty="0" err="1"/>
              <a:t>конфликтогены</a:t>
            </a:r>
            <a:r>
              <a:rPr lang="ru-RU" dirty="0"/>
              <a:t>.</a:t>
            </a:r>
          </a:p>
          <a:p>
            <a:r>
              <a:rPr lang="ru-RU" dirty="0"/>
              <a:t>Не отвечайте </a:t>
            </a:r>
            <a:r>
              <a:rPr lang="ru-RU" dirty="0" err="1"/>
              <a:t>конфликтогеном</a:t>
            </a:r>
            <a:r>
              <a:rPr lang="ru-RU" dirty="0"/>
              <a:t> на </a:t>
            </a:r>
            <a:r>
              <a:rPr lang="ru-RU" dirty="0" err="1"/>
              <a:t>конфликтоген</a:t>
            </a:r>
            <a:r>
              <a:rPr lang="ru-RU" dirty="0"/>
              <a:t>.</a:t>
            </a:r>
          </a:p>
          <a:p>
            <a:r>
              <a:rPr lang="ru-RU" dirty="0"/>
              <a:t>Проявляйте </a:t>
            </a:r>
            <a:r>
              <a:rPr lang="ru-RU" dirty="0" err="1"/>
              <a:t>эмпатию</a:t>
            </a:r>
            <a:r>
              <a:rPr lang="ru-RU" dirty="0"/>
              <a:t>.</a:t>
            </a:r>
          </a:p>
          <a:p>
            <a:r>
              <a:rPr lang="ru-RU" dirty="0"/>
              <a:t>Делайте больше доброжелательных посылов.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Творческий подход для выхода из конфликта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643050"/>
            <a:ext cx="7467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На импульсивную реакцию раздражение, обиду, эмоции нападок – давать сознательный отклик, оставаясь при этом хозяином себя, самообладанием.</a:t>
            </a:r>
          </a:p>
          <a:p>
            <a:r>
              <a:rPr lang="ru-RU" dirty="0"/>
              <a:t>Принятие ситуации такой какая она есть.</a:t>
            </a:r>
          </a:p>
          <a:p>
            <a:r>
              <a:rPr lang="ru-RU" dirty="0"/>
              <a:t>Ищите ответы на вопросы. Чему я могу научится: смотрите на конфликт, как на интересный эксперимент. Осознайте свои чувства.</a:t>
            </a:r>
          </a:p>
          <a:p>
            <a:r>
              <a:rPr lang="ru-RU" dirty="0"/>
              <a:t>Нейтрализуйте конфликт путем изменения негативного на положительное.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Реагирование на конфликтное поведение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Уважайте других людей. Поступайте сними, так как бы вы хотели, чтоб поступили с вами.</a:t>
            </a:r>
          </a:p>
          <a:p>
            <a:r>
              <a:rPr lang="ru-RU" dirty="0"/>
              <a:t>Спрашивайте их мнение и внимательно выслушивайте его.</a:t>
            </a:r>
          </a:p>
          <a:p>
            <a:r>
              <a:rPr lang="ru-RU" dirty="0"/>
              <a:t>Критикуйте осторожно и конструктивно.</a:t>
            </a:r>
          </a:p>
          <a:p>
            <a:r>
              <a:rPr lang="ru-RU" dirty="0"/>
              <a:t>Проверяйте правильность своих решений путем опроса, потом действуйте.</a:t>
            </a:r>
          </a:p>
          <a:p>
            <a:r>
              <a:rPr lang="ru-RU" dirty="0"/>
              <a:t>Привлекайте других к решению , поощряйте их.</a:t>
            </a:r>
          </a:p>
          <a:p>
            <a:r>
              <a:rPr lang="ru-RU" dirty="0"/>
              <a:t>Не говорите об отсутствующем за его спиной и пресекайте других.</a:t>
            </a:r>
          </a:p>
          <a:p>
            <a:r>
              <a:rPr lang="ru-RU" dirty="0"/>
              <a:t>Не загоняйте кого-либо в угол, из которого он может выйти, признав поражение.</a:t>
            </a:r>
          </a:p>
        </p:txBody>
      </p:sp>
    </p:spTree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Конфликт-это: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   отсутствие согласия, столкновение противоположно направленных целей, интересов, убеждений, позиций , мнений и взглядов.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1500174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Еще Будда сказал: "Истинная победа та, когда никто не чувствует себя побежденным"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body" idx="1"/>
          </p:nvPr>
        </p:nvSpPr>
        <p:spPr>
          <a:xfrm>
            <a:off x="685800" y="1428736"/>
            <a:ext cx="6629400" cy="11430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Благодарю за внимание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Причины конфликта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Наблюдения показывают, что 80 % конфликтов возникает помимо желания их участников. Происходит это из-за особенностей нашей психики и того, что большинство людей либо не знает о них, либо не придает им значения.</a:t>
            </a:r>
          </a:p>
          <a:p>
            <a:r>
              <a:rPr lang="ru-RU" b="1" dirty="0"/>
              <a:t>Одна из причин возникновения конфликтов- это различия в психологических особенностях .К</a:t>
            </a:r>
            <a:r>
              <a:rPr lang="ru-RU" dirty="0"/>
              <a:t>ак уже говорилось, не следует считать ее основной и главной, но игнорировать роль психологических особенностей тоже нельзя. Каждый нормальный человек обладает определенным темпераментом, характером, потребностями, установками, привычками и т. д. Каждый человек своеобразен и уникален.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Конфликтогены</a:t>
            </a:r>
            <a:r>
              <a:rPr lang="ru-RU" dirty="0"/>
              <a:t> и их роль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Главную роль в возникновении конфликтов играют так называемые</a:t>
            </a:r>
            <a:r>
              <a:rPr lang="ru-RU" b="1" dirty="0"/>
              <a:t> </a:t>
            </a:r>
            <a:r>
              <a:rPr lang="ru-RU" b="1" u="sng" dirty="0" err="1"/>
              <a:t>конфликтогены</a:t>
            </a:r>
            <a:r>
              <a:rPr lang="ru-RU" dirty="0"/>
              <a:t>- слова, действия (или бездействия), способствующие возникновению и развитию конфликта, то есть - приводящие к конфликту непосредственно. Условно их можно разделить на 3 типа.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Типы </a:t>
            </a:r>
            <a:r>
              <a:rPr lang="ru-RU" dirty="0" err="1"/>
              <a:t>конфликтогенов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Выделяют три основных типа </a:t>
            </a:r>
            <a:r>
              <a:rPr lang="ru-RU" dirty="0" err="1"/>
              <a:t>конфликтогенов</a:t>
            </a:r>
            <a:r>
              <a:rPr lang="ru-RU" dirty="0"/>
              <a:t>:</a:t>
            </a:r>
          </a:p>
          <a:p>
            <a:r>
              <a:rPr lang="ru-RU" b="1" dirty="0"/>
              <a:t>- стремление к превосходству;</a:t>
            </a:r>
            <a:endParaRPr lang="ru-RU" dirty="0"/>
          </a:p>
          <a:p>
            <a:r>
              <a:rPr lang="ru-RU" b="1" dirty="0"/>
              <a:t>- проявления агрессивности;</a:t>
            </a:r>
            <a:endParaRPr lang="ru-RU" dirty="0"/>
          </a:p>
          <a:p>
            <a:r>
              <a:rPr lang="ru-RU" b="1" dirty="0"/>
              <a:t>- проявления эгоизма.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Источники конфликтов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1571612"/>
            <a:ext cx="7467600" cy="4525963"/>
          </a:xfrm>
        </p:spPr>
        <p:txBody>
          <a:bodyPr/>
          <a:lstStyle/>
          <a:p>
            <a:r>
              <a:rPr lang="ru-RU" dirty="0"/>
              <a:t>Непонимание- мы не понимаем друг друга.</a:t>
            </a:r>
          </a:p>
          <a:p>
            <a:r>
              <a:rPr lang="ru-RU" dirty="0"/>
              <a:t>Различия в ценностях и убеждениях.</a:t>
            </a:r>
          </a:p>
          <a:p>
            <a:r>
              <a:rPr lang="ru-RU" dirty="0"/>
              <a:t>Различия интересов.</a:t>
            </a:r>
          </a:p>
          <a:p>
            <a:r>
              <a:rPr lang="ru-RU" dirty="0"/>
              <a:t>Различия между людьми.</a:t>
            </a:r>
          </a:p>
          <a:p>
            <a:r>
              <a:rPr lang="ru-RU" dirty="0"/>
              <a:t>Чувства и эмоции.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Сущность конфликта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Для того чтобы понять сущность конфликта, а затем и эффективно разрешить его, необходимо в первую очередь установить причины конфликта. Сложность здесь заключается в том, что истинные причины нередко  маскируются, ибо могут охарактеризовать инициатора конфликта не с лучшей стороны. Кроме того, затянувшийся конфликт (не являющийся к тому же конструктивным) втягивает в свою орбиту все новых и новых участников, расширяя и список противоречивых интересов, что объективно затрудняет нахождение основных причин.</a:t>
            </a:r>
          </a:p>
          <a:p>
            <a:r>
              <a:rPr lang="ru-RU" dirty="0"/>
              <a:t>Опыт разрешения конфликтов показывает, что большую помощь в этом оказывает владение формулами конфликта.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Формула конфликта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47200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Конфликтная ситуация + инцидент = конфликт.</a:t>
            </a:r>
          </a:p>
          <a:p>
            <a:r>
              <a:rPr lang="ru-RU" dirty="0"/>
              <a:t>Конфликтная ситуация + конфликтная</a:t>
            </a:r>
          </a:p>
          <a:p>
            <a:r>
              <a:rPr lang="ru-RU" dirty="0"/>
              <a:t>+ конфликтная ситуация = конфликт</a:t>
            </a:r>
          </a:p>
          <a:p>
            <a:r>
              <a:rPr lang="ru-RU" dirty="0"/>
              <a:t>Конфликтная ситуация – накопившиеся противоречия содержащие истинную причину конфликта.</a:t>
            </a:r>
          </a:p>
          <a:p>
            <a:r>
              <a:rPr lang="ru-RU" dirty="0"/>
              <a:t>Инцидент- стечение обстоятельств, являющихся поводом для конфликта.</a:t>
            </a:r>
          </a:p>
          <a:p>
            <a:r>
              <a:rPr lang="ru-RU" dirty="0"/>
              <a:t>Конфликт- открытое противостояние, как следствие взаимоисключающих  интересов и позиций.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 конфликта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Важно помнить, что </a:t>
            </a:r>
            <a:r>
              <a:rPr lang="ru-RU" i="1" dirty="0"/>
              <a:t>конфликтная ситуация - это диагноз болезни, имя которой "конфликт". Только правильный диагноз дает надежду на </a:t>
            </a:r>
            <a:r>
              <a:rPr lang="ru-RU" i="1" dirty="0" err="1"/>
              <a:t>исцеление.</a:t>
            </a:r>
            <a:r>
              <a:rPr lang="ru-RU" dirty="0" err="1"/>
              <a:t>Для</a:t>
            </a:r>
            <a:r>
              <a:rPr lang="ru-RU" dirty="0"/>
              <a:t> того чтобы сделать эту процедуру наиболее эффективной, приведем следующие несложные для запоминания правила:</a:t>
            </a:r>
          </a:p>
          <a:p>
            <a:r>
              <a:rPr lang="ru-RU" dirty="0"/>
              <a:t>1. Помните, что конфликтная ситуация - это то, что необходимо устранить.</a:t>
            </a:r>
          </a:p>
          <a:p>
            <a:r>
              <a:rPr lang="ru-RU" dirty="0"/>
              <a:t>2. Конфликтная ситуация всегда возникает раньше конфликта.</a:t>
            </a:r>
          </a:p>
          <a:p>
            <a:r>
              <a:rPr lang="ru-RU" dirty="0"/>
              <a:t>3. Формулировка должна подсказывать, что делать.</a:t>
            </a:r>
          </a:p>
          <a:p>
            <a:r>
              <a:rPr lang="ru-RU" dirty="0"/>
              <a:t>4. Задавайте себе вопросы "почему?" до тех пор, пока не докопаетесь до первопричины, из которой проистекают другие.</a:t>
            </a:r>
          </a:p>
          <a:p>
            <a:r>
              <a:rPr lang="ru-RU" dirty="0"/>
              <a:t>5. Сформулируйте конфликтную ситуацию своими словами, по возможности не повторяя слов из описания конфликта.</a:t>
            </a:r>
          </a:p>
          <a:p>
            <a:r>
              <a:rPr lang="ru-RU" dirty="0"/>
              <a:t>6. В формулировке обойдитесь минимумом слов.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475</TotalTime>
  <Words>822</Words>
  <Application>Microsoft Office PowerPoint</Application>
  <PresentationFormat>Экран (4:3)</PresentationFormat>
  <Paragraphs>92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Calibri</vt:lpstr>
      <vt:lpstr>Franklin Gothic Book</vt:lpstr>
      <vt:lpstr>Franklin Gothic Medium</vt:lpstr>
      <vt:lpstr>Gabriola</vt:lpstr>
      <vt:lpstr>Wingdings 2</vt:lpstr>
      <vt:lpstr>Трек</vt:lpstr>
      <vt:lpstr>Конфликты и выход из них</vt:lpstr>
      <vt:lpstr>Конфликт-это:</vt:lpstr>
      <vt:lpstr>Причины конфликта</vt:lpstr>
      <vt:lpstr>Конфликтогены и их роль</vt:lpstr>
      <vt:lpstr>Типы конфликтогенов</vt:lpstr>
      <vt:lpstr>Источники конфликтов</vt:lpstr>
      <vt:lpstr>Сущность конфликта</vt:lpstr>
      <vt:lpstr>Формула конфликта</vt:lpstr>
      <vt:lpstr>Диагностика конфликта</vt:lpstr>
      <vt:lpstr>Конфликты подразделяются:</vt:lpstr>
      <vt:lpstr>Классификация конфликтов</vt:lpstr>
      <vt:lpstr>Типы конфликтов</vt:lpstr>
      <vt:lpstr>Типы конфликта</vt:lpstr>
      <vt:lpstr>Виды конфликтов</vt:lpstr>
      <vt:lpstr>Виды конфликтов</vt:lpstr>
      <vt:lpstr>Сигналы конфликтов</vt:lpstr>
      <vt:lpstr>Правила бесконфликтного общения</vt:lpstr>
      <vt:lpstr>Творческий подход для выхода из конфликта</vt:lpstr>
      <vt:lpstr>Реагирование на конфликтное поведение</vt:lpstr>
      <vt:lpstr>Благодарю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Конфликты и выход из них</dc:title>
  <dc:creator>serega</dc:creator>
  <cp:lastModifiedBy>Елена Лосева</cp:lastModifiedBy>
  <cp:revision>52</cp:revision>
  <dcterms:created xsi:type="dcterms:W3CDTF">2018-06-21T13:55:25Z</dcterms:created>
  <dcterms:modified xsi:type="dcterms:W3CDTF">2018-07-01T19:21:49Z</dcterms:modified>
</cp:coreProperties>
</file>