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8" r:id="rId3"/>
    <p:sldId id="257" r:id="rId4"/>
    <p:sldId id="258" r:id="rId5"/>
    <p:sldId id="268" r:id="rId6"/>
    <p:sldId id="260" r:id="rId7"/>
    <p:sldId id="267" r:id="rId8"/>
    <p:sldId id="269" r:id="rId9"/>
    <p:sldId id="270" r:id="rId10"/>
    <p:sldId id="271" r:id="rId11"/>
    <p:sldId id="272" r:id="rId12"/>
    <p:sldId id="279" r:id="rId13"/>
    <p:sldId id="275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0E831-9C17-40B6-ABD3-2E7831464E4A}" type="doc">
      <dgm:prSet loTypeId="urn:microsoft.com/office/officeart/2005/8/layout/bProcess4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8110FC5-4856-4A34-BFA5-83EAB3E45142}">
      <dgm:prSet/>
      <dgm:spPr/>
      <dgm:t>
        <a:bodyPr/>
        <a:lstStyle/>
        <a:p>
          <a:r>
            <a:rPr lang="ru-RU"/>
            <a:t>Ухудшение отношений с коллегами и родственниками;</a:t>
          </a:r>
          <a:endParaRPr lang="en-US"/>
        </a:p>
      </dgm:t>
    </dgm:pt>
    <dgm:pt modelId="{7F1586C5-6DEC-413E-8B4A-BDFE6F977F50}" type="parTrans" cxnId="{A7158D90-BE08-47E0-A05C-9CAF69474B82}">
      <dgm:prSet/>
      <dgm:spPr/>
      <dgm:t>
        <a:bodyPr/>
        <a:lstStyle/>
        <a:p>
          <a:endParaRPr lang="en-US"/>
        </a:p>
      </dgm:t>
    </dgm:pt>
    <dgm:pt modelId="{9E3AAF90-DBB7-4947-9185-85F96BEBD140}" type="sibTrans" cxnId="{A7158D90-BE08-47E0-A05C-9CAF69474B82}">
      <dgm:prSet/>
      <dgm:spPr/>
      <dgm:t>
        <a:bodyPr/>
        <a:lstStyle/>
        <a:p>
          <a:endParaRPr lang="en-US"/>
        </a:p>
      </dgm:t>
    </dgm:pt>
    <dgm:pt modelId="{8DE294BB-55BD-4341-B3C9-D7EA68ECB515}">
      <dgm:prSet/>
      <dgm:spPr/>
      <dgm:t>
        <a:bodyPr/>
        <a:lstStyle/>
        <a:p>
          <a:r>
            <a:rPr lang="ru-RU"/>
            <a:t>Нарастающий негативизм по отношению к пациентам ( коллегам);</a:t>
          </a:r>
          <a:endParaRPr lang="en-US"/>
        </a:p>
      </dgm:t>
    </dgm:pt>
    <dgm:pt modelId="{39CBED07-67CE-4866-8FD9-45E1CD0EDFEA}" type="parTrans" cxnId="{4E90C2B1-786E-489F-83E6-ECF46B4CC8D3}">
      <dgm:prSet/>
      <dgm:spPr/>
      <dgm:t>
        <a:bodyPr/>
        <a:lstStyle/>
        <a:p>
          <a:endParaRPr lang="en-US"/>
        </a:p>
      </dgm:t>
    </dgm:pt>
    <dgm:pt modelId="{F45DF9C7-0161-41BF-8FF8-88F3295A10E3}" type="sibTrans" cxnId="{4E90C2B1-786E-489F-83E6-ECF46B4CC8D3}">
      <dgm:prSet/>
      <dgm:spPr/>
      <dgm:t>
        <a:bodyPr/>
        <a:lstStyle/>
        <a:p>
          <a:endParaRPr lang="en-US"/>
        </a:p>
      </dgm:t>
    </dgm:pt>
    <dgm:pt modelId="{C6E00F80-369B-4714-ABC1-1B9A737D21C1}">
      <dgm:prSet/>
      <dgm:spPr/>
      <dgm:t>
        <a:bodyPr/>
        <a:lstStyle/>
        <a:p>
          <a:r>
            <a:rPr lang="ru-RU"/>
            <a:t>Злоупотребление алкоголем, никотином, кофеином;</a:t>
          </a:r>
          <a:endParaRPr lang="en-US"/>
        </a:p>
      </dgm:t>
    </dgm:pt>
    <dgm:pt modelId="{30CA699A-F773-42BD-B324-AA0E99F26275}" type="parTrans" cxnId="{91A631A3-2F91-493C-B266-E7B6CB62CA63}">
      <dgm:prSet/>
      <dgm:spPr/>
      <dgm:t>
        <a:bodyPr/>
        <a:lstStyle/>
        <a:p>
          <a:endParaRPr lang="en-US"/>
        </a:p>
      </dgm:t>
    </dgm:pt>
    <dgm:pt modelId="{D2FFACA0-FF71-40DC-BD3B-032EAE84F71F}" type="sibTrans" cxnId="{91A631A3-2F91-493C-B266-E7B6CB62CA63}">
      <dgm:prSet/>
      <dgm:spPr/>
      <dgm:t>
        <a:bodyPr/>
        <a:lstStyle/>
        <a:p>
          <a:endParaRPr lang="en-US"/>
        </a:p>
      </dgm:t>
    </dgm:pt>
    <dgm:pt modelId="{38027841-33E9-4D99-A8C9-F42AD489C9DF}">
      <dgm:prSet/>
      <dgm:spPr/>
      <dgm:t>
        <a:bodyPr/>
        <a:lstStyle/>
        <a:p>
          <a:r>
            <a:rPr lang="ru-RU"/>
            <a:t>Утрата чувства юмора , постоянное чувство неудачи и вины;</a:t>
          </a:r>
          <a:endParaRPr lang="en-US"/>
        </a:p>
      </dgm:t>
    </dgm:pt>
    <dgm:pt modelId="{62CD5A6F-B36E-4A9E-AEE4-FBF734CA38E1}" type="parTrans" cxnId="{A2B86F7C-8F57-4613-906E-D7111E24ADC8}">
      <dgm:prSet/>
      <dgm:spPr/>
      <dgm:t>
        <a:bodyPr/>
        <a:lstStyle/>
        <a:p>
          <a:endParaRPr lang="en-US"/>
        </a:p>
      </dgm:t>
    </dgm:pt>
    <dgm:pt modelId="{921C3B4C-9B84-4394-AAA3-5DF7D14C27C9}" type="sibTrans" cxnId="{A2B86F7C-8F57-4613-906E-D7111E24ADC8}">
      <dgm:prSet/>
      <dgm:spPr/>
      <dgm:t>
        <a:bodyPr/>
        <a:lstStyle/>
        <a:p>
          <a:endParaRPr lang="en-US"/>
        </a:p>
      </dgm:t>
    </dgm:pt>
    <dgm:pt modelId="{FDC6F925-6158-4F9A-B782-CE6BADBF6716}">
      <dgm:prSet/>
      <dgm:spPr/>
      <dgm:t>
        <a:bodyPr/>
        <a:lstStyle/>
        <a:p>
          <a:r>
            <a:rPr lang="ru-RU"/>
            <a:t>Повышенная раздражительность – и на работе, и дома;</a:t>
          </a:r>
          <a:endParaRPr lang="en-US"/>
        </a:p>
      </dgm:t>
    </dgm:pt>
    <dgm:pt modelId="{904D7DB9-7E99-4266-A15B-B79350A9D091}" type="parTrans" cxnId="{FCDA7106-9BA3-4CEF-A680-F9A86757895D}">
      <dgm:prSet/>
      <dgm:spPr/>
      <dgm:t>
        <a:bodyPr/>
        <a:lstStyle/>
        <a:p>
          <a:endParaRPr lang="en-US"/>
        </a:p>
      </dgm:t>
    </dgm:pt>
    <dgm:pt modelId="{C789CE87-8A2F-40DD-B21B-65A4E12C4AC9}" type="sibTrans" cxnId="{FCDA7106-9BA3-4CEF-A680-F9A86757895D}">
      <dgm:prSet/>
      <dgm:spPr/>
      <dgm:t>
        <a:bodyPr/>
        <a:lstStyle/>
        <a:p>
          <a:endParaRPr lang="en-US"/>
        </a:p>
      </dgm:t>
    </dgm:pt>
    <dgm:pt modelId="{2D922686-ACB1-47E3-8174-6BB830D35BCC}">
      <dgm:prSet/>
      <dgm:spPr/>
      <dgm:t>
        <a:bodyPr/>
        <a:lstStyle/>
        <a:p>
          <a:r>
            <a:rPr lang="ru-RU"/>
            <a:t>Упорное желание переменить род занятий;</a:t>
          </a:r>
          <a:endParaRPr lang="en-US"/>
        </a:p>
      </dgm:t>
    </dgm:pt>
    <dgm:pt modelId="{83BE53D9-BAF3-4853-AB1A-128ED0C7A423}" type="parTrans" cxnId="{235FF393-D14F-491A-9997-CA0D7E076FDC}">
      <dgm:prSet/>
      <dgm:spPr/>
      <dgm:t>
        <a:bodyPr/>
        <a:lstStyle/>
        <a:p>
          <a:endParaRPr lang="en-US"/>
        </a:p>
      </dgm:t>
    </dgm:pt>
    <dgm:pt modelId="{7DB5E9BD-E89C-43B4-A7C5-E758B16D660E}" type="sibTrans" cxnId="{235FF393-D14F-491A-9997-CA0D7E076FDC}">
      <dgm:prSet/>
      <dgm:spPr/>
      <dgm:t>
        <a:bodyPr/>
        <a:lstStyle/>
        <a:p>
          <a:endParaRPr lang="en-US"/>
        </a:p>
      </dgm:t>
    </dgm:pt>
    <dgm:pt modelId="{1C00FAC2-FAAA-44CA-B0E7-AC15BC643B0B}">
      <dgm:prSet/>
      <dgm:spPr/>
      <dgm:t>
        <a:bodyPr/>
        <a:lstStyle/>
        <a:p>
          <a:r>
            <a:rPr lang="ru-RU"/>
            <a:t>То и дело возникающая рассеянность;</a:t>
          </a:r>
          <a:endParaRPr lang="en-US"/>
        </a:p>
      </dgm:t>
    </dgm:pt>
    <dgm:pt modelId="{AE9C5F99-34AC-4884-B8C9-3C46365DF2CA}" type="parTrans" cxnId="{F5F3A37C-9725-4733-B2EF-BE470B28786A}">
      <dgm:prSet/>
      <dgm:spPr/>
      <dgm:t>
        <a:bodyPr/>
        <a:lstStyle/>
        <a:p>
          <a:endParaRPr lang="en-US"/>
        </a:p>
      </dgm:t>
    </dgm:pt>
    <dgm:pt modelId="{429896F5-2285-4E81-B9D2-1E2AA119F406}" type="sibTrans" cxnId="{F5F3A37C-9725-4733-B2EF-BE470B28786A}">
      <dgm:prSet/>
      <dgm:spPr/>
      <dgm:t>
        <a:bodyPr/>
        <a:lstStyle/>
        <a:p>
          <a:endParaRPr lang="en-US"/>
        </a:p>
      </dgm:t>
    </dgm:pt>
    <dgm:pt modelId="{053431D6-8CCC-4C06-91B9-CAD82D619C78}">
      <dgm:prSet/>
      <dgm:spPr/>
      <dgm:t>
        <a:bodyPr/>
        <a:lstStyle/>
        <a:p>
          <a:r>
            <a:rPr lang="ru-RU"/>
            <a:t>Нарушение сна;</a:t>
          </a:r>
          <a:endParaRPr lang="en-US"/>
        </a:p>
      </dgm:t>
    </dgm:pt>
    <dgm:pt modelId="{339B13F1-547A-43F9-9A1F-25494BC7826A}" type="parTrans" cxnId="{CC1E9A40-3D8C-497B-8E77-6204F6ED079B}">
      <dgm:prSet/>
      <dgm:spPr/>
      <dgm:t>
        <a:bodyPr/>
        <a:lstStyle/>
        <a:p>
          <a:endParaRPr lang="en-US"/>
        </a:p>
      </dgm:t>
    </dgm:pt>
    <dgm:pt modelId="{C7A26E00-7ECC-4D15-8DD4-600655220EAD}" type="sibTrans" cxnId="{CC1E9A40-3D8C-497B-8E77-6204F6ED079B}">
      <dgm:prSet/>
      <dgm:spPr/>
      <dgm:t>
        <a:bodyPr/>
        <a:lstStyle/>
        <a:p>
          <a:endParaRPr lang="en-US"/>
        </a:p>
      </dgm:t>
    </dgm:pt>
    <dgm:pt modelId="{F53B0043-E0B2-4F40-BBBE-88228F527910}">
      <dgm:prSet/>
      <dgm:spPr/>
      <dgm:t>
        <a:bodyPr/>
        <a:lstStyle/>
        <a:p>
          <a:r>
            <a:rPr lang="ru-RU"/>
            <a:t>Обостренная восприимчивость к инфекционным заболеваниям;</a:t>
          </a:r>
          <a:endParaRPr lang="en-US"/>
        </a:p>
      </dgm:t>
    </dgm:pt>
    <dgm:pt modelId="{68231883-C595-4F02-8199-9D9D5D45B941}" type="parTrans" cxnId="{70EAFC18-D139-4491-977A-A13D5EAFFA12}">
      <dgm:prSet/>
      <dgm:spPr/>
      <dgm:t>
        <a:bodyPr/>
        <a:lstStyle/>
        <a:p>
          <a:endParaRPr lang="en-US"/>
        </a:p>
      </dgm:t>
    </dgm:pt>
    <dgm:pt modelId="{7879BA35-771B-49C0-8556-7242300508BE}" type="sibTrans" cxnId="{70EAFC18-D139-4491-977A-A13D5EAFFA12}">
      <dgm:prSet/>
      <dgm:spPr/>
      <dgm:t>
        <a:bodyPr/>
        <a:lstStyle/>
        <a:p>
          <a:endParaRPr lang="en-US"/>
        </a:p>
      </dgm:t>
    </dgm:pt>
    <dgm:pt modelId="{C99F6491-AECD-4D04-A39A-7210383F7C81}">
      <dgm:prSet/>
      <dgm:spPr/>
      <dgm:t>
        <a:bodyPr/>
        <a:lstStyle/>
        <a:p>
          <a:r>
            <a:rPr lang="ru-RU" dirty="0"/>
            <a:t>Повышенная утомляемость, чувство усталости на протяжении всего рабочего дня.</a:t>
          </a:r>
          <a:endParaRPr lang="en-US" dirty="0"/>
        </a:p>
      </dgm:t>
    </dgm:pt>
    <dgm:pt modelId="{748BF4B6-DC27-4BAF-BDEB-72A2303544C0}" type="parTrans" cxnId="{C0134C9A-BE5D-4C37-B467-9D22E69AA29F}">
      <dgm:prSet/>
      <dgm:spPr/>
      <dgm:t>
        <a:bodyPr/>
        <a:lstStyle/>
        <a:p>
          <a:endParaRPr lang="en-US"/>
        </a:p>
      </dgm:t>
    </dgm:pt>
    <dgm:pt modelId="{87C95B32-F627-4BC4-9F0B-ACFB08624832}" type="sibTrans" cxnId="{C0134C9A-BE5D-4C37-B467-9D22E69AA29F}">
      <dgm:prSet/>
      <dgm:spPr/>
      <dgm:t>
        <a:bodyPr/>
        <a:lstStyle/>
        <a:p>
          <a:endParaRPr lang="en-US"/>
        </a:p>
      </dgm:t>
    </dgm:pt>
    <dgm:pt modelId="{27D348EA-1BA0-4B37-B8C5-8EF3F1871745}" type="pres">
      <dgm:prSet presAssocID="{5C80E831-9C17-40B6-ABD3-2E7831464E4A}" presName="Name0" presStyleCnt="0">
        <dgm:presLayoutVars>
          <dgm:dir/>
          <dgm:resizeHandles/>
        </dgm:presLayoutVars>
      </dgm:prSet>
      <dgm:spPr/>
    </dgm:pt>
    <dgm:pt modelId="{D75413BD-2619-4241-903A-DD7CA45D35F8}" type="pres">
      <dgm:prSet presAssocID="{68110FC5-4856-4A34-BFA5-83EAB3E45142}" presName="compNode" presStyleCnt="0"/>
      <dgm:spPr/>
    </dgm:pt>
    <dgm:pt modelId="{FBDBF7A4-60F2-422C-8360-F7FDD2896B4F}" type="pres">
      <dgm:prSet presAssocID="{68110FC5-4856-4A34-BFA5-83EAB3E45142}" presName="dummyConnPt" presStyleCnt="0"/>
      <dgm:spPr/>
    </dgm:pt>
    <dgm:pt modelId="{7B2D04BC-8B25-4C61-9F65-A0559D5ABC9D}" type="pres">
      <dgm:prSet presAssocID="{68110FC5-4856-4A34-BFA5-83EAB3E45142}" presName="node" presStyleLbl="node1" presStyleIdx="0" presStyleCnt="10">
        <dgm:presLayoutVars>
          <dgm:bulletEnabled val="1"/>
        </dgm:presLayoutVars>
      </dgm:prSet>
      <dgm:spPr/>
    </dgm:pt>
    <dgm:pt modelId="{34DE4377-4336-4DF0-B614-DE9118B413E8}" type="pres">
      <dgm:prSet presAssocID="{9E3AAF90-DBB7-4947-9185-85F96BEBD140}" presName="sibTrans" presStyleLbl="bgSibTrans2D1" presStyleIdx="0" presStyleCnt="9"/>
      <dgm:spPr/>
    </dgm:pt>
    <dgm:pt modelId="{7EBE5DF1-A3E9-4C7E-AA23-67A767FFAC24}" type="pres">
      <dgm:prSet presAssocID="{8DE294BB-55BD-4341-B3C9-D7EA68ECB515}" presName="compNode" presStyleCnt="0"/>
      <dgm:spPr/>
    </dgm:pt>
    <dgm:pt modelId="{353A5AC9-0F20-45C7-863D-10DC0A868D9B}" type="pres">
      <dgm:prSet presAssocID="{8DE294BB-55BD-4341-B3C9-D7EA68ECB515}" presName="dummyConnPt" presStyleCnt="0"/>
      <dgm:spPr/>
    </dgm:pt>
    <dgm:pt modelId="{F6C16667-E96B-4FE1-B203-48AB1B4E386C}" type="pres">
      <dgm:prSet presAssocID="{8DE294BB-55BD-4341-B3C9-D7EA68ECB515}" presName="node" presStyleLbl="node1" presStyleIdx="1" presStyleCnt="10">
        <dgm:presLayoutVars>
          <dgm:bulletEnabled val="1"/>
        </dgm:presLayoutVars>
      </dgm:prSet>
      <dgm:spPr/>
    </dgm:pt>
    <dgm:pt modelId="{2059FB1C-5816-4474-B346-C1DED8989F84}" type="pres">
      <dgm:prSet presAssocID="{F45DF9C7-0161-41BF-8FF8-88F3295A10E3}" presName="sibTrans" presStyleLbl="bgSibTrans2D1" presStyleIdx="1" presStyleCnt="9"/>
      <dgm:spPr/>
    </dgm:pt>
    <dgm:pt modelId="{AABACC80-5398-4BC7-8ACE-6ACA2B0B3D8C}" type="pres">
      <dgm:prSet presAssocID="{C6E00F80-369B-4714-ABC1-1B9A737D21C1}" presName="compNode" presStyleCnt="0"/>
      <dgm:spPr/>
    </dgm:pt>
    <dgm:pt modelId="{58AB803E-B3CE-4AC6-B9F5-09D3D48652D7}" type="pres">
      <dgm:prSet presAssocID="{C6E00F80-369B-4714-ABC1-1B9A737D21C1}" presName="dummyConnPt" presStyleCnt="0"/>
      <dgm:spPr/>
    </dgm:pt>
    <dgm:pt modelId="{86502AE8-1FC7-42B4-8FE8-41D9FF1C12A7}" type="pres">
      <dgm:prSet presAssocID="{C6E00F80-369B-4714-ABC1-1B9A737D21C1}" presName="node" presStyleLbl="node1" presStyleIdx="2" presStyleCnt="10">
        <dgm:presLayoutVars>
          <dgm:bulletEnabled val="1"/>
        </dgm:presLayoutVars>
      </dgm:prSet>
      <dgm:spPr/>
    </dgm:pt>
    <dgm:pt modelId="{8E06AA7F-B663-4D54-AFC7-888F329E57AC}" type="pres">
      <dgm:prSet presAssocID="{D2FFACA0-FF71-40DC-BD3B-032EAE84F71F}" presName="sibTrans" presStyleLbl="bgSibTrans2D1" presStyleIdx="2" presStyleCnt="9"/>
      <dgm:spPr/>
    </dgm:pt>
    <dgm:pt modelId="{EE322DE1-CFAB-49E8-A4EC-A2C66FA7C107}" type="pres">
      <dgm:prSet presAssocID="{38027841-33E9-4D99-A8C9-F42AD489C9DF}" presName="compNode" presStyleCnt="0"/>
      <dgm:spPr/>
    </dgm:pt>
    <dgm:pt modelId="{5322ECF0-691F-4B18-884A-A2DF2D680E70}" type="pres">
      <dgm:prSet presAssocID="{38027841-33E9-4D99-A8C9-F42AD489C9DF}" presName="dummyConnPt" presStyleCnt="0"/>
      <dgm:spPr/>
    </dgm:pt>
    <dgm:pt modelId="{5F194861-0AED-4081-9A8E-F55E3E4B31C2}" type="pres">
      <dgm:prSet presAssocID="{38027841-33E9-4D99-A8C9-F42AD489C9DF}" presName="node" presStyleLbl="node1" presStyleIdx="3" presStyleCnt="10">
        <dgm:presLayoutVars>
          <dgm:bulletEnabled val="1"/>
        </dgm:presLayoutVars>
      </dgm:prSet>
      <dgm:spPr/>
    </dgm:pt>
    <dgm:pt modelId="{28C257FF-7952-4BDF-A2BC-EBA0F5840EA7}" type="pres">
      <dgm:prSet presAssocID="{921C3B4C-9B84-4394-AAA3-5DF7D14C27C9}" presName="sibTrans" presStyleLbl="bgSibTrans2D1" presStyleIdx="3" presStyleCnt="9"/>
      <dgm:spPr/>
    </dgm:pt>
    <dgm:pt modelId="{4AE8F2B8-3705-4B3E-959E-511A75289188}" type="pres">
      <dgm:prSet presAssocID="{FDC6F925-6158-4F9A-B782-CE6BADBF6716}" presName="compNode" presStyleCnt="0"/>
      <dgm:spPr/>
    </dgm:pt>
    <dgm:pt modelId="{050C3733-0C49-4A99-9ED4-B3FC23ABFBC8}" type="pres">
      <dgm:prSet presAssocID="{FDC6F925-6158-4F9A-B782-CE6BADBF6716}" presName="dummyConnPt" presStyleCnt="0"/>
      <dgm:spPr/>
    </dgm:pt>
    <dgm:pt modelId="{C7785A1F-209B-4485-9117-456D21FF7FDE}" type="pres">
      <dgm:prSet presAssocID="{FDC6F925-6158-4F9A-B782-CE6BADBF6716}" presName="node" presStyleLbl="node1" presStyleIdx="4" presStyleCnt="10">
        <dgm:presLayoutVars>
          <dgm:bulletEnabled val="1"/>
        </dgm:presLayoutVars>
      </dgm:prSet>
      <dgm:spPr/>
    </dgm:pt>
    <dgm:pt modelId="{B3533352-89BF-42F5-9860-2997CA3713DE}" type="pres">
      <dgm:prSet presAssocID="{C789CE87-8A2F-40DD-B21B-65A4E12C4AC9}" presName="sibTrans" presStyleLbl="bgSibTrans2D1" presStyleIdx="4" presStyleCnt="9"/>
      <dgm:spPr/>
    </dgm:pt>
    <dgm:pt modelId="{6C30D992-5781-4724-AA89-053BB6E44881}" type="pres">
      <dgm:prSet presAssocID="{2D922686-ACB1-47E3-8174-6BB830D35BCC}" presName="compNode" presStyleCnt="0"/>
      <dgm:spPr/>
    </dgm:pt>
    <dgm:pt modelId="{977F0D7C-2D77-4378-B63A-8C902EF3C8A5}" type="pres">
      <dgm:prSet presAssocID="{2D922686-ACB1-47E3-8174-6BB830D35BCC}" presName="dummyConnPt" presStyleCnt="0"/>
      <dgm:spPr/>
    </dgm:pt>
    <dgm:pt modelId="{AB2A27BA-22B3-4BEB-AC98-F548A570C55A}" type="pres">
      <dgm:prSet presAssocID="{2D922686-ACB1-47E3-8174-6BB830D35BCC}" presName="node" presStyleLbl="node1" presStyleIdx="5" presStyleCnt="10">
        <dgm:presLayoutVars>
          <dgm:bulletEnabled val="1"/>
        </dgm:presLayoutVars>
      </dgm:prSet>
      <dgm:spPr/>
    </dgm:pt>
    <dgm:pt modelId="{48EDB4ED-5198-4E80-8F65-BB0F6689E79F}" type="pres">
      <dgm:prSet presAssocID="{7DB5E9BD-E89C-43B4-A7C5-E758B16D660E}" presName="sibTrans" presStyleLbl="bgSibTrans2D1" presStyleIdx="5" presStyleCnt="9"/>
      <dgm:spPr/>
    </dgm:pt>
    <dgm:pt modelId="{DD1051CB-EC4F-43AD-81E7-CCDDB75113E3}" type="pres">
      <dgm:prSet presAssocID="{1C00FAC2-FAAA-44CA-B0E7-AC15BC643B0B}" presName="compNode" presStyleCnt="0"/>
      <dgm:spPr/>
    </dgm:pt>
    <dgm:pt modelId="{847ADBEF-60E6-439B-A0D9-F7D64FC08193}" type="pres">
      <dgm:prSet presAssocID="{1C00FAC2-FAAA-44CA-B0E7-AC15BC643B0B}" presName="dummyConnPt" presStyleCnt="0"/>
      <dgm:spPr/>
    </dgm:pt>
    <dgm:pt modelId="{7BAB3A2C-8EB8-4AFB-B6B5-587584A126CE}" type="pres">
      <dgm:prSet presAssocID="{1C00FAC2-FAAA-44CA-B0E7-AC15BC643B0B}" presName="node" presStyleLbl="node1" presStyleIdx="6" presStyleCnt="10">
        <dgm:presLayoutVars>
          <dgm:bulletEnabled val="1"/>
        </dgm:presLayoutVars>
      </dgm:prSet>
      <dgm:spPr/>
    </dgm:pt>
    <dgm:pt modelId="{6582631B-203C-4CE6-B36F-B9A487F3F1BD}" type="pres">
      <dgm:prSet presAssocID="{429896F5-2285-4E81-B9D2-1E2AA119F406}" presName="sibTrans" presStyleLbl="bgSibTrans2D1" presStyleIdx="6" presStyleCnt="9"/>
      <dgm:spPr/>
    </dgm:pt>
    <dgm:pt modelId="{F8AA3C48-EB17-4DE2-9E1B-DDDDCB39942A}" type="pres">
      <dgm:prSet presAssocID="{053431D6-8CCC-4C06-91B9-CAD82D619C78}" presName="compNode" presStyleCnt="0"/>
      <dgm:spPr/>
    </dgm:pt>
    <dgm:pt modelId="{C0327C1F-1936-439A-ADC5-1B74D4A8A857}" type="pres">
      <dgm:prSet presAssocID="{053431D6-8CCC-4C06-91B9-CAD82D619C78}" presName="dummyConnPt" presStyleCnt="0"/>
      <dgm:spPr/>
    </dgm:pt>
    <dgm:pt modelId="{499E73EC-8EF3-42A5-AF84-732925AADD4F}" type="pres">
      <dgm:prSet presAssocID="{053431D6-8CCC-4C06-91B9-CAD82D619C78}" presName="node" presStyleLbl="node1" presStyleIdx="7" presStyleCnt="10">
        <dgm:presLayoutVars>
          <dgm:bulletEnabled val="1"/>
        </dgm:presLayoutVars>
      </dgm:prSet>
      <dgm:spPr/>
    </dgm:pt>
    <dgm:pt modelId="{48447962-B8CC-4D0A-B7E3-72916FB27F71}" type="pres">
      <dgm:prSet presAssocID="{C7A26E00-7ECC-4D15-8DD4-600655220EAD}" presName="sibTrans" presStyleLbl="bgSibTrans2D1" presStyleIdx="7" presStyleCnt="9"/>
      <dgm:spPr/>
    </dgm:pt>
    <dgm:pt modelId="{47A28EF2-8DCC-453F-B592-84A5AD1C000B}" type="pres">
      <dgm:prSet presAssocID="{F53B0043-E0B2-4F40-BBBE-88228F527910}" presName="compNode" presStyleCnt="0"/>
      <dgm:spPr/>
    </dgm:pt>
    <dgm:pt modelId="{E2F76CB6-4F00-45B9-9102-83F236862BC4}" type="pres">
      <dgm:prSet presAssocID="{F53B0043-E0B2-4F40-BBBE-88228F527910}" presName="dummyConnPt" presStyleCnt="0"/>
      <dgm:spPr/>
    </dgm:pt>
    <dgm:pt modelId="{EF308B3B-2586-49F4-AEFF-8A4B415B9174}" type="pres">
      <dgm:prSet presAssocID="{F53B0043-E0B2-4F40-BBBE-88228F527910}" presName="node" presStyleLbl="node1" presStyleIdx="8" presStyleCnt="10">
        <dgm:presLayoutVars>
          <dgm:bulletEnabled val="1"/>
        </dgm:presLayoutVars>
      </dgm:prSet>
      <dgm:spPr/>
    </dgm:pt>
    <dgm:pt modelId="{43277D52-E32E-425C-9682-678B309C83F8}" type="pres">
      <dgm:prSet presAssocID="{7879BA35-771B-49C0-8556-7242300508BE}" presName="sibTrans" presStyleLbl="bgSibTrans2D1" presStyleIdx="8" presStyleCnt="9"/>
      <dgm:spPr/>
    </dgm:pt>
    <dgm:pt modelId="{36B0A259-D54D-4914-AF0D-6A3E70368EC4}" type="pres">
      <dgm:prSet presAssocID="{C99F6491-AECD-4D04-A39A-7210383F7C81}" presName="compNode" presStyleCnt="0"/>
      <dgm:spPr/>
    </dgm:pt>
    <dgm:pt modelId="{DA1DDDD5-0570-4493-9D04-13B81BA59FB2}" type="pres">
      <dgm:prSet presAssocID="{C99F6491-AECD-4D04-A39A-7210383F7C81}" presName="dummyConnPt" presStyleCnt="0"/>
      <dgm:spPr/>
    </dgm:pt>
    <dgm:pt modelId="{DC75893C-E4CF-403E-8BDD-F6EA24C7F885}" type="pres">
      <dgm:prSet presAssocID="{C99F6491-AECD-4D04-A39A-7210383F7C81}" presName="node" presStyleLbl="node1" presStyleIdx="9" presStyleCnt="10">
        <dgm:presLayoutVars>
          <dgm:bulletEnabled val="1"/>
        </dgm:presLayoutVars>
      </dgm:prSet>
      <dgm:spPr/>
    </dgm:pt>
  </dgm:ptLst>
  <dgm:cxnLst>
    <dgm:cxn modelId="{FCDA7106-9BA3-4CEF-A680-F9A86757895D}" srcId="{5C80E831-9C17-40B6-ABD3-2E7831464E4A}" destId="{FDC6F925-6158-4F9A-B782-CE6BADBF6716}" srcOrd="4" destOrd="0" parTransId="{904D7DB9-7E99-4266-A15B-B79350A9D091}" sibTransId="{C789CE87-8A2F-40DD-B21B-65A4E12C4AC9}"/>
    <dgm:cxn modelId="{70EAFC18-D139-4491-977A-A13D5EAFFA12}" srcId="{5C80E831-9C17-40B6-ABD3-2E7831464E4A}" destId="{F53B0043-E0B2-4F40-BBBE-88228F527910}" srcOrd="8" destOrd="0" parTransId="{68231883-C595-4F02-8199-9D9D5D45B941}" sibTransId="{7879BA35-771B-49C0-8556-7242300508BE}"/>
    <dgm:cxn modelId="{37EE1A21-5675-420B-B27E-420D57D308C3}" type="presOf" srcId="{C99F6491-AECD-4D04-A39A-7210383F7C81}" destId="{DC75893C-E4CF-403E-8BDD-F6EA24C7F885}" srcOrd="0" destOrd="0" presId="urn:microsoft.com/office/officeart/2005/8/layout/bProcess4"/>
    <dgm:cxn modelId="{FF738134-71E4-4D8F-8FD4-3D0BDA22E595}" type="presOf" srcId="{7879BA35-771B-49C0-8556-7242300508BE}" destId="{43277D52-E32E-425C-9682-678B309C83F8}" srcOrd="0" destOrd="0" presId="urn:microsoft.com/office/officeart/2005/8/layout/bProcess4"/>
    <dgm:cxn modelId="{7BB5073E-956E-4F93-8988-95F7C5078E62}" type="presOf" srcId="{1C00FAC2-FAAA-44CA-B0E7-AC15BC643B0B}" destId="{7BAB3A2C-8EB8-4AFB-B6B5-587584A126CE}" srcOrd="0" destOrd="0" presId="urn:microsoft.com/office/officeart/2005/8/layout/bProcess4"/>
    <dgm:cxn modelId="{CC1E9A40-3D8C-497B-8E77-6204F6ED079B}" srcId="{5C80E831-9C17-40B6-ABD3-2E7831464E4A}" destId="{053431D6-8CCC-4C06-91B9-CAD82D619C78}" srcOrd="7" destOrd="0" parTransId="{339B13F1-547A-43F9-9A1F-25494BC7826A}" sibTransId="{C7A26E00-7ECC-4D15-8DD4-600655220EAD}"/>
    <dgm:cxn modelId="{74101243-BC10-4068-A8B3-B080957701C2}" type="presOf" srcId="{9E3AAF90-DBB7-4947-9185-85F96BEBD140}" destId="{34DE4377-4336-4DF0-B614-DE9118B413E8}" srcOrd="0" destOrd="0" presId="urn:microsoft.com/office/officeart/2005/8/layout/bProcess4"/>
    <dgm:cxn modelId="{33FD6C68-736E-45DD-B9A3-DF54B5D36C85}" type="presOf" srcId="{C789CE87-8A2F-40DD-B21B-65A4E12C4AC9}" destId="{B3533352-89BF-42F5-9860-2997CA3713DE}" srcOrd="0" destOrd="0" presId="urn:microsoft.com/office/officeart/2005/8/layout/bProcess4"/>
    <dgm:cxn modelId="{44B71870-302D-49DF-81EC-A97AFC869CF5}" type="presOf" srcId="{38027841-33E9-4D99-A8C9-F42AD489C9DF}" destId="{5F194861-0AED-4081-9A8E-F55E3E4B31C2}" srcOrd="0" destOrd="0" presId="urn:microsoft.com/office/officeart/2005/8/layout/bProcess4"/>
    <dgm:cxn modelId="{92CC5354-58CE-4707-A549-8BB6652E33F6}" type="presOf" srcId="{C6E00F80-369B-4714-ABC1-1B9A737D21C1}" destId="{86502AE8-1FC7-42B4-8FE8-41D9FF1C12A7}" srcOrd="0" destOrd="0" presId="urn:microsoft.com/office/officeart/2005/8/layout/bProcess4"/>
    <dgm:cxn modelId="{A2B86F7C-8F57-4613-906E-D7111E24ADC8}" srcId="{5C80E831-9C17-40B6-ABD3-2E7831464E4A}" destId="{38027841-33E9-4D99-A8C9-F42AD489C9DF}" srcOrd="3" destOrd="0" parTransId="{62CD5A6F-B36E-4A9E-AEE4-FBF734CA38E1}" sibTransId="{921C3B4C-9B84-4394-AAA3-5DF7D14C27C9}"/>
    <dgm:cxn modelId="{F5F3A37C-9725-4733-B2EF-BE470B28786A}" srcId="{5C80E831-9C17-40B6-ABD3-2E7831464E4A}" destId="{1C00FAC2-FAAA-44CA-B0E7-AC15BC643B0B}" srcOrd="6" destOrd="0" parTransId="{AE9C5F99-34AC-4884-B8C9-3C46365DF2CA}" sibTransId="{429896F5-2285-4E81-B9D2-1E2AA119F406}"/>
    <dgm:cxn modelId="{B07C6E7D-177D-4221-8DFE-B35C9F4DBECA}" type="presOf" srcId="{429896F5-2285-4E81-B9D2-1E2AA119F406}" destId="{6582631B-203C-4CE6-B36F-B9A487F3F1BD}" srcOrd="0" destOrd="0" presId="urn:microsoft.com/office/officeart/2005/8/layout/bProcess4"/>
    <dgm:cxn modelId="{6C743A8E-E424-46D2-A9BD-938BE4A75755}" type="presOf" srcId="{F45DF9C7-0161-41BF-8FF8-88F3295A10E3}" destId="{2059FB1C-5816-4474-B346-C1DED8989F84}" srcOrd="0" destOrd="0" presId="urn:microsoft.com/office/officeart/2005/8/layout/bProcess4"/>
    <dgm:cxn modelId="{9961CB8E-C6B8-4757-AE2B-FC011B31CE81}" type="presOf" srcId="{68110FC5-4856-4A34-BFA5-83EAB3E45142}" destId="{7B2D04BC-8B25-4C61-9F65-A0559D5ABC9D}" srcOrd="0" destOrd="0" presId="urn:microsoft.com/office/officeart/2005/8/layout/bProcess4"/>
    <dgm:cxn modelId="{A7158D90-BE08-47E0-A05C-9CAF69474B82}" srcId="{5C80E831-9C17-40B6-ABD3-2E7831464E4A}" destId="{68110FC5-4856-4A34-BFA5-83EAB3E45142}" srcOrd="0" destOrd="0" parTransId="{7F1586C5-6DEC-413E-8B4A-BDFE6F977F50}" sibTransId="{9E3AAF90-DBB7-4947-9185-85F96BEBD140}"/>
    <dgm:cxn modelId="{235FF393-D14F-491A-9997-CA0D7E076FDC}" srcId="{5C80E831-9C17-40B6-ABD3-2E7831464E4A}" destId="{2D922686-ACB1-47E3-8174-6BB830D35BCC}" srcOrd="5" destOrd="0" parTransId="{83BE53D9-BAF3-4853-AB1A-128ED0C7A423}" sibTransId="{7DB5E9BD-E89C-43B4-A7C5-E758B16D660E}"/>
    <dgm:cxn modelId="{712B5895-B097-4A64-B8EE-D6E500797B4C}" type="presOf" srcId="{8DE294BB-55BD-4341-B3C9-D7EA68ECB515}" destId="{F6C16667-E96B-4FE1-B203-48AB1B4E386C}" srcOrd="0" destOrd="0" presId="urn:microsoft.com/office/officeart/2005/8/layout/bProcess4"/>
    <dgm:cxn modelId="{C0134C9A-BE5D-4C37-B467-9D22E69AA29F}" srcId="{5C80E831-9C17-40B6-ABD3-2E7831464E4A}" destId="{C99F6491-AECD-4D04-A39A-7210383F7C81}" srcOrd="9" destOrd="0" parTransId="{748BF4B6-DC27-4BAF-BDEB-72A2303544C0}" sibTransId="{87C95B32-F627-4BC4-9F0B-ACFB08624832}"/>
    <dgm:cxn modelId="{91A631A3-2F91-493C-B266-E7B6CB62CA63}" srcId="{5C80E831-9C17-40B6-ABD3-2E7831464E4A}" destId="{C6E00F80-369B-4714-ABC1-1B9A737D21C1}" srcOrd="2" destOrd="0" parTransId="{30CA699A-F773-42BD-B324-AA0E99F26275}" sibTransId="{D2FFACA0-FF71-40DC-BD3B-032EAE84F71F}"/>
    <dgm:cxn modelId="{23EA21AA-F7CF-4F63-A939-D9988B733C8F}" type="presOf" srcId="{921C3B4C-9B84-4394-AAA3-5DF7D14C27C9}" destId="{28C257FF-7952-4BDF-A2BC-EBA0F5840EA7}" srcOrd="0" destOrd="0" presId="urn:microsoft.com/office/officeart/2005/8/layout/bProcess4"/>
    <dgm:cxn modelId="{3CD153AC-78C9-448D-9145-245394BF6782}" type="presOf" srcId="{C7A26E00-7ECC-4D15-8DD4-600655220EAD}" destId="{48447962-B8CC-4D0A-B7E3-72916FB27F71}" srcOrd="0" destOrd="0" presId="urn:microsoft.com/office/officeart/2005/8/layout/bProcess4"/>
    <dgm:cxn modelId="{4E90C2B1-786E-489F-83E6-ECF46B4CC8D3}" srcId="{5C80E831-9C17-40B6-ABD3-2E7831464E4A}" destId="{8DE294BB-55BD-4341-B3C9-D7EA68ECB515}" srcOrd="1" destOrd="0" parTransId="{39CBED07-67CE-4866-8FD9-45E1CD0EDFEA}" sibTransId="{F45DF9C7-0161-41BF-8FF8-88F3295A10E3}"/>
    <dgm:cxn modelId="{68DBE7C6-95F1-4E86-83BA-B9BE4973A397}" type="presOf" srcId="{053431D6-8CCC-4C06-91B9-CAD82D619C78}" destId="{499E73EC-8EF3-42A5-AF84-732925AADD4F}" srcOrd="0" destOrd="0" presId="urn:microsoft.com/office/officeart/2005/8/layout/bProcess4"/>
    <dgm:cxn modelId="{84D7A5D0-9953-4297-B0B3-28C2B7E7F5C1}" type="presOf" srcId="{D2FFACA0-FF71-40DC-BD3B-032EAE84F71F}" destId="{8E06AA7F-B663-4D54-AFC7-888F329E57AC}" srcOrd="0" destOrd="0" presId="urn:microsoft.com/office/officeart/2005/8/layout/bProcess4"/>
    <dgm:cxn modelId="{D64021D6-03CB-4C19-A368-8121DD664A67}" type="presOf" srcId="{5C80E831-9C17-40B6-ABD3-2E7831464E4A}" destId="{27D348EA-1BA0-4B37-B8C5-8EF3F1871745}" srcOrd="0" destOrd="0" presId="urn:microsoft.com/office/officeart/2005/8/layout/bProcess4"/>
    <dgm:cxn modelId="{60CE9EDF-6B5A-4E42-A874-5CCB9688EB36}" type="presOf" srcId="{F53B0043-E0B2-4F40-BBBE-88228F527910}" destId="{EF308B3B-2586-49F4-AEFF-8A4B415B9174}" srcOrd="0" destOrd="0" presId="urn:microsoft.com/office/officeart/2005/8/layout/bProcess4"/>
    <dgm:cxn modelId="{FDD5DDE3-7329-48D0-AF4E-55B26365535C}" type="presOf" srcId="{2D922686-ACB1-47E3-8174-6BB830D35BCC}" destId="{AB2A27BA-22B3-4BEB-AC98-F548A570C55A}" srcOrd="0" destOrd="0" presId="urn:microsoft.com/office/officeart/2005/8/layout/bProcess4"/>
    <dgm:cxn modelId="{8B9426F1-ACBA-418F-A419-C80D04B11B9C}" type="presOf" srcId="{7DB5E9BD-E89C-43B4-A7C5-E758B16D660E}" destId="{48EDB4ED-5198-4E80-8F65-BB0F6689E79F}" srcOrd="0" destOrd="0" presId="urn:microsoft.com/office/officeart/2005/8/layout/bProcess4"/>
    <dgm:cxn modelId="{1B80D8F6-3ABE-400A-B983-5AAC733F05CD}" type="presOf" srcId="{FDC6F925-6158-4F9A-B782-CE6BADBF6716}" destId="{C7785A1F-209B-4485-9117-456D21FF7FDE}" srcOrd="0" destOrd="0" presId="urn:microsoft.com/office/officeart/2005/8/layout/bProcess4"/>
    <dgm:cxn modelId="{A08B2E7A-2FBB-49A8-84BC-8329EACA309D}" type="presParOf" srcId="{27D348EA-1BA0-4B37-B8C5-8EF3F1871745}" destId="{D75413BD-2619-4241-903A-DD7CA45D35F8}" srcOrd="0" destOrd="0" presId="urn:microsoft.com/office/officeart/2005/8/layout/bProcess4"/>
    <dgm:cxn modelId="{6172C82D-CC48-461D-9AE7-604B91A404EF}" type="presParOf" srcId="{D75413BD-2619-4241-903A-DD7CA45D35F8}" destId="{FBDBF7A4-60F2-422C-8360-F7FDD2896B4F}" srcOrd="0" destOrd="0" presId="urn:microsoft.com/office/officeart/2005/8/layout/bProcess4"/>
    <dgm:cxn modelId="{6E0ECE0D-C8E5-4427-8C4D-9C633D3D97B6}" type="presParOf" srcId="{D75413BD-2619-4241-903A-DD7CA45D35F8}" destId="{7B2D04BC-8B25-4C61-9F65-A0559D5ABC9D}" srcOrd="1" destOrd="0" presId="urn:microsoft.com/office/officeart/2005/8/layout/bProcess4"/>
    <dgm:cxn modelId="{7EC9007E-E320-4EB3-851C-8137B18BF5CC}" type="presParOf" srcId="{27D348EA-1BA0-4B37-B8C5-8EF3F1871745}" destId="{34DE4377-4336-4DF0-B614-DE9118B413E8}" srcOrd="1" destOrd="0" presId="urn:microsoft.com/office/officeart/2005/8/layout/bProcess4"/>
    <dgm:cxn modelId="{0F53E350-432C-4BBD-9D0B-4AFD1C12AC06}" type="presParOf" srcId="{27D348EA-1BA0-4B37-B8C5-8EF3F1871745}" destId="{7EBE5DF1-A3E9-4C7E-AA23-67A767FFAC24}" srcOrd="2" destOrd="0" presId="urn:microsoft.com/office/officeart/2005/8/layout/bProcess4"/>
    <dgm:cxn modelId="{07386E65-5EDD-4674-81CD-D2D4D2A7E731}" type="presParOf" srcId="{7EBE5DF1-A3E9-4C7E-AA23-67A767FFAC24}" destId="{353A5AC9-0F20-45C7-863D-10DC0A868D9B}" srcOrd="0" destOrd="0" presId="urn:microsoft.com/office/officeart/2005/8/layout/bProcess4"/>
    <dgm:cxn modelId="{A8A57FE4-1AE2-4854-8D45-E7AFE2E1C4C8}" type="presParOf" srcId="{7EBE5DF1-A3E9-4C7E-AA23-67A767FFAC24}" destId="{F6C16667-E96B-4FE1-B203-48AB1B4E386C}" srcOrd="1" destOrd="0" presId="urn:microsoft.com/office/officeart/2005/8/layout/bProcess4"/>
    <dgm:cxn modelId="{2FF1E124-1F33-40D8-A1CD-4201859925DF}" type="presParOf" srcId="{27D348EA-1BA0-4B37-B8C5-8EF3F1871745}" destId="{2059FB1C-5816-4474-B346-C1DED8989F84}" srcOrd="3" destOrd="0" presId="urn:microsoft.com/office/officeart/2005/8/layout/bProcess4"/>
    <dgm:cxn modelId="{3FD8D6CD-C089-4D8C-A5DE-E16C5E6784AE}" type="presParOf" srcId="{27D348EA-1BA0-4B37-B8C5-8EF3F1871745}" destId="{AABACC80-5398-4BC7-8ACE-6ACA2B0B3D8C}" srcOrd="4" destOrd="0" presId="urn:microsoft.com/office/officeart/2005/8/layout/bProcess4"/>
    <dgm:cxn modelId="{5A13583E-76BC-49D4-BFF7-A21FE7895028}" type="presParOf" srcId="{AABACC80-5398-4BC7-8ACE-6ACA2B0B3D8C}" destId="{58AB803E-B3CE-4AC6-B9F5-09D3D48652D7}" srcOrd="0" destOrd="0" presId="urn:microsoft.com/office/officeart/2005/8/layout/bProcess4"/>
    <dgm:cxn modelId="{AC984300-B0AF-4A5D-8FEE-3A07C8CC5745}" type="presParOf" srcId="{AABACC80-5398-4BC7-8ACE-6ACA2B0B3D8C}" destId="{86502AE8-1FC7-42B4-8FE8-41D9FF1C12A7}" srcOrd="1" destOrd="0" presId="urn:microsoft.com/office/officeart/2005/8/layout/bProcess4"/>
    <dgm:cxn modelId="{A283AEA8-923E-4FDF-A66A-148F865BFE26}" type="presParOf" srcId="{27D348EA-1BA0-4B37-B8C5-8EF3F1871745}" destId="{8E06AA7F-B663-4D54-AFC7-888F329E57AC}" srcOrd="5" destOrd="0" presId="urn:microsoft.com/office/officeart/2005/8/layout/bProcess4"/>
    <dgm:cxn modelId="{5CA59E30-189E-43F7-AA5F-4E66641C01A3}" type="presParOf" srcId="{27D348EA-1BA0-4B37-B8C5-8EF3F1871745}" destId="{EE322DE1-CFAB-49E8-A4EC-A2C66FA7C107}" srcOrd="6" destOrd="0" presId="urn:microsoft.com/office/officeart/2005/8/layout/bProcess4"/>
    <dgm:cxn modelId="{4ADCFCC8-8798-409A-9933-EDD22B9CFDD6}" type="presParOf" srcId="{EE322DE1-CFAB-49E8-A4EC-A2C66FA7C107}" destId="{5322ECF0-691F-4B18-884A-A2DF2D680E70}" srcOrd="0" destOrd="0" presId="urn:microsoft.com/office/officeart/2005/8/layout/bProcess4"/>
    <dgm:cxn modelId="{731359E5-F485-4190-861F-5F74BC146A61}" type="presParOf" srcId="{EE322DE1-CFAB-49E8-A4EC-A2C66FA7C107}" destId="{5F194861-0AED-4081-9A8E-F55E3E4B31C2}" srcOrd="1" destOrd="0" presId="urn:microsoft.com/office/officeart/2005/8/layout/bProcess4"/>
    <dgm:cxn modelId="{DAFBAE60-115D-4BC1-9ED5-D11A5B46BD60}" type="presParOf" srcId="{27D348EA-1BA0-4B37-B8C5-8EF3F1871745}" destId="{28C257FF-7952-4BDF-A2BC-EBA0F5840EA7}" srcOrd="7" destOrd="0" presId="urn:microsoft.com/office/officeart/2005/8/layout/bProcess4"/>
    <dgm:cxn modelId="{0EBDF996-E87E-4FEA-9B51-5314D5AE67B3}" type="presParOf" srcId="{27D348EA-1BA0-4B37-B8C5-8EF3F1871745}" destId="{4AE8F2B8-3705-4B3E-959E-511A75289188}" srcOrd="8" destOrd="0" presId="urn:microsoft.com/office/officeart/2005/8/layout/bProcess4"/>
    <dgm:cxn modelId="{E3BF5815-3D76-4990-B177-752F28B84D15}" type="presParOf" srcId="{4AE8F2B8-3705-4B3E-959E-511A75289188}" destId="{050C3733-0C49-4A99-9ED4-B3FC23ABFBC8}" srcOrd="0" destOrd="0" presId="urn:microsoft.com/office/officeart/2005/8/layout/bProcess4"/>
    <dgm:cxn modelId="{E8AB4896-9F96-44A6-B6E1-3FF12AF9DE73}" type="presParOf" srcId="{4AE8F2B8-3705-4B3E-959E-511A75289188}" destId="{C7785A1F-209B-4485-9117-456D21FF7FDE}" srcOrd="1" destOrd="0" presId="urn:microsoft.com/office/officeart/2005/8/layout/bProcess4"/>
    <dgm:cxn modelId="{2DE820F9-5CC6-4A90-AA99-0ADF650985C9}" type="presParOf" srcId="{27D348EA-1BA0-4B37-B8C5-8EF3F1871745}" destId="{B3533352-89BF-42F5-9860-2997CA3713DE}" srcOrd="9" destOrd="0" presId="urn:microsoft.com/office/officeart/2005/8/layout/bProcess4"/>
    <dgm:cxn modelId="{C2DA1456-C2DF-4949-B678-4E8E4FD26D68}" type="presParOf" srcId="{27D348EA-1BA0-4B37-B8C5-8EF3F1871745}" destId="{6C30D992-5781-4724-AA89-053BB6E44881}" srcOrd="10" destOrd="0" presId="urn:microsoft.com/office/officeart/2005/8/layout/bProcess4"/>
    <dgm:cxn modelId="{1450DB18-E463-4BA8-BBD5-1C5FAE7379C6}" type="presParOf" srcId="{6C30D992-5781-4724-AA89-053BB6E44881}" destId="{977F0D7C-2D77-4378-B63A-8C902EF3C8A5}" srcOrd="0" destOrd="0" presId="urn:microsoft.com/office/officeart/2005/8/layout/bProcess4"/>
    <dgm:cxn modelId="{43B01DED-B00E-4844-955A-7DD5A9FE5B7A}" type="presParOf" srcId="{6C30D992-5781-4724-AA89-053BB6E44881}" destId="{AB2A27BA-22B3-4BEB-AC98-F548A570C55A}" srcOrd="1" destOrd="0" presId="urn:microsoft.com/office/officeart/2005/8/layout/bProcess4"/>
    <dgm:cxn modelId="{3C9B198D-22DD-4FE4-921C-1BDEAAE9CB4E}" type="presParOf" srcId="{27D348EA-1BA0-4B37-B8C5-8EF3F1871745}" destId="{48EDB4ED-5198-4E80-8F65-BB0F6689E79F}" srcOrd="11" destOrd="0" presId="urn:microsoft.com/office/officeart/2005/8/layout/bProcess4"/>
    <dgm:cxn modelId="{4A25A167-3356-43CC-9E16-5CE61427A221}" type="presParOf" srcId="{27D348EA-1BA0-4B37-B8C5-8EF3F1871745}" destId="{DD1051CB-EC4F-43AD-81E7-CCDDB75113E3}" srcOrd="12" destOrd="0" presId="urn:microsoft.com/office/officeart/2005/8/layout/bProcess4"/>
    <dgm:cxn modelId="{5E12E0B2-8C9F-4B2E-A998-12B35DA44E62}" type="presParOf" srcId="{DD1051CB-EC4F-43AD-81E7-CCDDB75113E3}" destId="{847ADBEF-60E6-439B-A0D9-F7D64FC08193}" srcOrd="0" destOrd="0" presId="urn:microsoft.com/office/officeart/2005/8/layout/bProcess4"/>
    <dgm:cxn modelId="{471F9037-DE81-4397-A756-645C4ADED042}" type="presParOf" srcId="{DD1051CB-EC4F-43AD-81E7-CCDDB75113E3}" destId="{7BAB3A2C-8EB8-4AFB-B6B5-587584A126CE}" srcOrd="1" destOrd="0" presId="urn:microsoft.com/office/officeart/2005/8/layout/bProcess4"/>
    <dgm:cxn modelId="{F07CA6B9-27E9-4EB9-B51A-62EF2CD107D0}" type="presParOf" srcId="{27D348EA-1BA0-4B37-B8C5-8EF3F1871745}" destId="{6582631B-203C-4CE6-B36F-B9A487F3F1BD}" srcOrd="13" destOrd="0" presId="urn:microsoft.com/office/officeart/2005/8/layout/bProcess4"/>
    <dgm:cxn modelId="{24762774-D5EA-40CC-8E61-FEAD389B4D58}" type="presParOf" srcId="{27D348EA-1BA0-4B37-B8C5-8EF3F1871745}" destId="{F8AA3C48-EB17-4DE2-9E1B-DDDDCB39942A}" srcOrd="14" destOrd="0" presId="urn:microsoft.com/office/officeart/2005/8/layout/bProcess4"/>
    <dgm:cxn modelId="{C08EB420-BC6B-4CBB-93D5-48622F16CBE6}" type="presParOf" srcId="{F8AA3C48-EB17-4DE2-9E1B-DDDDCB39942A}" destId="{C0327C1F-1936-439A-ADC5-1B74D4A8A857}" srcOrd="0" destOrd="0" presId="urn:microsoft.com/office/officeart/2005/8/layout/bProcess4"/>
    <dgm:cxn modelId="{FEBBC77A-BEBE-4F22-B2CF-FFD02FE2DF1B}" type="presParOf" srcId="{F8AA3C48-EB17-4DE2-9E1B-DDDDCB39942A}" destId="{499E73EC-8EF3-42A5-AF84-732925AADD4F}" srcOrd="1" destOrd="0" presId="urn:microsoft.com/office/officeart/2005/8/layout/bProcess4"/>
    <dgm:cxn modelId="{947C962D-30CF-4C5C-9D4A-02E725C5E13A}" type="presParOf" srcId="{27D348EA-1BA0-4B37-B8C5-8EF3F1871745}" destId="{48447962-B8CC-4D0A-B7E3-72916FB27F71}" srcOrd="15" destOrd="0" presId="urn:microsoft.com/office/officeart/2005/8/layout/bProcess4"/>
    <dgm:cxn modelId="{14C5B854-B024-49A9-A00A-F432A59D8850}" type="presParOf" srcId="{27D348EA-1BA0-4B37-B8C5-8EF3F1871745}" destId="{47A28EF2-8DCC-453F-B592-84A5AD1C000B}" srcOrd="16" destOrd="0" presId="urn:microsoft.com/office/officeart/2005/8/layout/bProcess4"/>
    <dgm:cxn modelId="{ED1F03D8-790E-4414-9026-4815D1411BC6}" type="presParOf" srcId="{47A28EF2-8DCC-453F-B592-84A5AD1C000B}" destId="{E2F76CB6-4F00-45B9-9102-83F236862BC4}" srcOrd="0" destOrd="0" presId="urn:microsoft.com/office/officeart/2005/8/layout/bProcess4"/>
    <dgm:cxn modelId="{03D2FEDC-C536-40AF-AD43-F3886B70F70E}" type="presParOf" srcId="{47A28EF2-8DCC-453F-B592-84A5AD1C000B}" destId="{EF308B3B-2586-49F4-AEFF-8A4B415B9174}" srcOrd="1" destOrd="0" presId="urn:microsoft.com/office/officeart/2005/8/layout/bProcess4"/>
    <dgm:cxn modelId="{456280DA-70BF-4254-8E95-8994BEE105AB}" type="presParOf" srcId="{27D348EA-1BA0-4B37-B8C5-8EF3F1871745}" destId="{43277D52-E32E-425C-9682-678B309C83F8}" srcOrd="17" destOrd="0" presId="urn:microsoft.com/office/officeart/2005/8/layout/bProcess4"/>
    <dgm:cxn modelId="{3CEB0241-4A95-4B8A-898B-504334DB1BB8}" type="presParOf" srcId="{27D348EA-1BA0-4B37-B8C5-8EF3F1871745}" destId="{36B0A259-D54D-4914-AF0D-6A3E70368EC4}" srcOrd="18" destOrd="0" presId="urn:microsoft.com/office/officeart/2005/8/layout/bProcess4"/>
    <dgm:cxn modelId="{A32F1FCB-3FC1-4019-BCEA-31A8B90F3D71}" type="presParOf" srcId="{36B0A259-D54D-4914-AF0D-6A3E70368EC4}" destId="{DA1DDDD5-0570-4493-9D04-13B81BA59FB2}" srcOrd="0" destOrd="0" presId="urn:microsoft.com/office/officeart/2005/8/layout/bProcess4"/>
    <dgm:cxn modelId="{95E86C26-AA12-46CD-BF67-A7D7EDAC8771}" type="presParOf" srcId="{36B0A259-D54D-4914-AF0D-6A3E70368EC4}" destId="{DC75893C-E4CF-403E-8BDD-F6EA24C7F88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E7CB9-8B97-4BDF-8748-4066C4E3944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A86185-3B56-49D2-9777-3574CE7EA504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Нарастание синдрома проходит через </a:t>
          </a:r>
        </a:p>
        <a:p>
          <a:pPr>
            <a:spcAft>
              <a:spcPts val="0"/>
            </a:spcAft>
          </a:pPr>
          <a:r>
            <a:rPr lang="ru-RU" dirty="0"/>
            <a:t>5 стадий развития:</a:t>
          </a:r>
          <a:endParaRPr lang="en-US" dirty="0"/>
        </a:p>
      </dgm:t>
    </dgm:pt>
    <dgm:pt modelId="{0F97E1B5-7540-4419-B7A4-0D8EE380A68D}" type="parTrans" cxnId="{CAB3C4C3-E184-4275-8755-096998F4D790}">
      <dgm:prSet/>
      <dgm:spPr/>
      <dgm:t>
        <a:bodyPr/>
        <a:lstStyle/>
        <a:p>
          <a:endParaRPr lang="en-US"/>
        </a:p>
      </dgm:t>
    </dgm:pt>
    <dgm:pt modelId="{384204ED-3725-4DB3-930D-584FE72EB547}" type="sibTrans" cxnId="{CAB3C4C3-E184-4275-8755-096998F4D790}">
      <dgm:prSet/>
      <dgm:spPr/>
      <dgm:t>
        <a:bodyPr/>
        <a:lstStyle/>
        <a:p>
          <a:endParaRPr lang="en-US"/>
        </a:p>
      </dgm:t>
    </dgm:pt>
    <dgm:pt modelId="{853B7BDB-6CCF-4EAE-BF4D-40BE29311533}">
      <dgm:prSet/>
      <dgm:spPr/>
      <dgm:t>
        <a:bodyPr/>
        <a:lstStyle/>
        <a:p>
          <a:r>
            <a:rPr lang="ru-RU"/>
            <a:t>Стресс и волнение присутствует в жизни каждого человека, однако на первом этапе энергии хватает, чтобы продолжать делать свое ело.</a:t>
          </a:r>
          <a:endParaRPr lang="en-US"/>
        </a:p>
      </dgm:t>
    </dgm:pt>
    <dgm:pt modelId="{C2EBDCB5-AEE8-4575-9D6B-40D3546C7FC8}" type="parTrans" cxnId="{28F2B87B-3F49-48E7-898D-5D144C99B45B}">
      <dgm:prSet/>
      <dgm:spPr/>
      <dgm:t>
        <a:bodyPr/>
        <a:lstStyle/>
        <a:p>
          <a:endParaRPr lang="en-US"/>
        </a:p>
      </dgm:t>
    </dgm:pt>
    <dgm:pt modelId="{7EECB9D7-2437-47AE-A8CA-16604BAEB352}" type="sibTrans" cxnId="{28F2B87B-3F49-48E7-898D-5D144C99B45B}">
      <dgm:prSet/>
      <dgm:spPr/>
      <dgm:t>
        <a:bodyPr/>
        <a:lstStyle/>
        <a:p>
          <a:endParaRPr lang="en-US"/>
        </a:p>
      </dgm:t>
    </dgm:pt>
    <dgm:pt modelId="{7DC2B946-EF46-4249-A7C5-73E3E4ABC373}">
      <dgm:prSet/>
      <dgm:spPr/>
      <dgm:t>
        <a:bodyPr/>
        <a:lstStyle/>
        <a:p>
          <a:r>
            <a:rPr lang="ru-RU"/>
            <a:t>Со временем появляются первые симптомы: ухудшается сон, снижается работоспособность.</a:t>
          </a:r>
          <a:endParaRPr lang="en-US"/>
        </a:p>
      </dgm:t>
    </dgm:pt>
    <dgm:pt modelId="{0D307E2C-64DA-494D-832D-18A7BA4099C3}" type="parTrans" cxnId="{2A572359-0372-403C-AD55-8CB43F04A1AE}">
      <dgm:prSet/>
      <dgm:spPr/>
      <dgm:t>
        <a:bodyPr/>
        <a:lstStyle/>
        <a:p>
          <a:endParaRPr lang="en-US"/>
        </a:p>
      </dgm:t>
    </dgm:pt>
    <dgm:pt modelId="{AF5722C1-665C-447E-B80D-4F6BABB961AB}" type="sibTrans" cxnId="{2A572359-0372-403C-AD55-8CB43F04A1AE}">
      <dgm:prSet/>
      <dgm:spPr/>
      <dgm:t>
        <a:bodyPr/>
        <a:lstStyle/>
        <a:p>
          <a:endParaRPr lang="en-US"/>
        </a:p>
      </dgm:t>
    </dgm:pt>
    <dgm:pt modelId="{EF737DD9-44BF-4938-82C0-5186D3CF5454}">
      <dgm:prSet/>
      <dgm:spPr/>
      <dgm:t>
        <a:bodyPr/>
        <a:lstStyle/>
        <a:p>
          <a:r>
            <a:rPr lang="ru-RU"/>
            <a:t>Усугубление ситуации провоцирует медлительность в работе, что вынуждает человека тратить на нее больше времени, задерживаться допоздна или даже брать часть домой.</a:t>
          </a:r>
          <a:endParaRPr lang="en-US"/>
        </a:p>
      </dgm:t>
    </dgm:pt>
    <dgm:pt modelId="{FA0D60D2-DC99-45E2-94E3-7DEEA95C7A4D}" type="parTrans" cxnId="{F5026670-CA34-459E-879F-9DECBF835AB9}">
      <dgm:prSet/>
      <dgm:spPr/>
      <dgm:t>
        <a:bodyPr/>
        <a:lstStyle/>
        <a:p>
          <a:endParaRPr lang="en-US"/>
        </a:p>
      </dgm:t>
    </dgm:pt>
    <dgm:pt modelId="{C5EB5DE6-8242-4BD6-8B8C-D8D26ECD4659}" type="sibTrans" cxnId="{F5026670-CA34-459E-879F-9DECBF835AB9}">
      <dgm:prSet/>
      <dgm:spPr/>
      <dgm:t>
        <a:bodyPr/>
        <a:lstStyle/>
        <a:p>
          <a:endParaRPr lang="en-US"/>
        </a:p>
      </dgm:t>
    </dgm:pt>
    <dgm:pt modelId="{70BB019A-8F78-40EB-9EF5-E33F24E22303}">
      <dgm:prSet/>
      <dgm:spPr/>
      <dgm:t>
        <a:bodyPr/>
        <a:lstStyle/>
        <a:p>
          <a:r>
            <a:rPr lang="ru-RU"/>
            <a:t>Возникает ощущение постоянной усталости, которое сказывается на физическом здоровье: появляются болезни, связанные со снижением иммунитета. Кроме того, нарастают негативные эмоциональные проявления – недовольство собой, несдержанность в общении с окружающими, повышается число конфликтов.</a:t>
          </a:r>
          <a:endParaRPr lang="en-US"/>
        </a:p>
      </dgm:t>
    </dgm:pt>
    <dgm:pt modelId="{9B5FE6FB-FE92-489F-A797-2F90D4A0E5E8}" type="parTrans" cxnId="{34186F20-99AA-43E5-8062-D26AC0585E1A}">
      <dgm:prSet/>
      <dgm:spPr/>
      <dgm:t>
        <a:bodyPr/>
        <a:lstStyle/>
        <a:p>
          <a:endParaRPr lang="en-US"/>
        </a:p>
      </dgm:t>
    </dgm:pt>
    <dgm:pt modelId="{E24E821C-24E0-4000-8C33-41610029574C}" type="sibTrans" cxnId="{34186F20-99AA-43E5-8062-D26AC0585E1A}">
      <dgm:prSet/>
      <dgm:spPr/>
      <dgm:t>
        <a:bodyPr/>
        <a:lstStyle/>
        <a:p>
          <a:endParaRPr lang="en-US"/>
        </a:p>
      </dgm:t>
    </dgm:pt>
    <dgm:pt modelId="{514726EB-6DFF-431A-A08E-D8F1A631BBAC}">
      <dgm:prSet/>
      <dgm:spPr/>
      <dgm:t>
        <a:bodyPr/>
        <a:lstStyle/>
        <a:p>
          <a:r>
            <a:rPr lang="ru-RU"/>
            <a:t>В результате возникает психическая нестабильность, когда человек перестает радоваться чему-либо, постоянно чувствует упадок сил и прилагает значительные усилия, чтобы продолжать заниматься своей работой. Появляется ощущение глубокой депрессии и отсутствие желания выходить из нее.</a:t>
          </a:r>
          <a:endParaRPr lang="en-US"/>
        </a:p>
      </dgm:t>
    </dgm:pt>
    <dgm:pt modelId="{E438811A-B8B2-48C0-841D-1AFEE24CA8FF}" type="parTrans" cxnId="{374A4272-AA81-4B0E-97B7-5A37684D650F}">
      <dgm:prSet/>
      <dgm:spPr/>
      <dgm:t>
        <a:bodyPr/>
        <a:lstStyle/>
        <a:p>
          <a:endParaRPr lang="en-US"/>
        </a:p>
      </dgm:t>
    </dgm:pt>
    <dgm:pt modelId="{B059EE7C-B9B2-40E8-81C5-40325A02CE2D}" type="sibTrans" cxnId="{374A4272-AA81-4B0E-97B7-5A37684D650F}">
      <dgm:prSet/>
      <dgm:spPr/>
      <dgm:t>
        <a:bodyPr/>
        <a:lstStyle/>
        <a:p>
          <a:endParaRPr lang="en-US"/>
        </a:p>
      </dgm:t>
    </dgm:pt>
    <dgm:pt modelId="{956B9367-7F67-4D38-A6CB-2A2741F92176}" type="pres">
      <dgm:prSet presAssocID="{220E7CB9-8B97-4BDF-8748-4066C4E39447}" presName="vert0" presStyleCnt="0">
        <dgm:presLayoutVars>
          <dgm:dir/>
          <dgm:animOne val="branch"/>
          <dgm:animLvl val="lvl"/>
        </dgm:presLayoutVars>
      </dgm:prSet>
      <dgm:spPr/>
    </dgm:pt>
    <dgm:pt modelId="{6805F48D-8799-4990-AB3D-443323A303D4}" type="pres">
      <dgm:prSet presAssocID="{4CA86185-3B56-49D2-9777-3574CE7EA504}" presName="thickLine" presStyleLbl="alignNode1" presStyleIdx="0" presStyleCnt="1"/>
      <dgm:spPr/>
    </dgm:pt>
    <dgm:pt modelId="{186855A7-8525-4F1E-89A4-23F23F112B9B}" type="pres">
      <dgm:prSet presAssocID="{4CA86185-3B56-49D2-9777-3574CE7EA504}" presName="horz1" presStyleCnt="0"/>
      <dgm:spPr/>
    </dgm:pt>
    <dgm:pt modelId="{89FF9E66-8764-4D61-993C-89DE06E930AE}" type="pres">
      <dgm:prSet presAssocID="{4CA86185-3B56-49D2-9777-3574CE7EA504}" presName="tx1" presStyleLbl="revTx" presStyleIdx="0" presStyleCnt="6"/>
      <dgm:spPr/>
    </dgm:pt>
    <dgm:pt modelId="{27EF873C-DB76-43F0-8F4B-FB690B17F8FE}" type="pres">
      <dgm:prSet presAssocID="{4CA86185-3B56-49D2-9777-3574CE7EA504}" presName="vert1" presStyleCnt="0"/>
      <dgm:spPr/>
    </dgm:pt>
    <dgm:pt modelId="{68D4B202-F102-443F-868C-C738F232C689}" type="pres">
      <dgm:prSet presAssocID="{853B7BDB-6CCF-4EAE-BF4D-40BE29311533}" presName="vertSpace2a" presStyleCnt="0"/>
      <dgm:spPr/>
    </dgm:pt>
    <dgm:pt modelId="{24604E58-BFC2-4627-A585-61B3160BA8F3}" type="pres">
      <dgm:prSet presAssocID="{853B7BDB-6CCF-4EAE-BF4D-40BE29311533}" presName="horz2" presStyleCnt="0"/>
      <dgm:spPr/>
    </dgm:pt>
    <dgm:pt modelId="{2195CD71-E0DD-48CA-99DA-461F2CC3B0FF}" type="pres">
      <dgm:prSet presAssocID="{853B7BDB-6CCF-4EAE-BF4D-40BE29311533}" presName="horzSpace2" presStyleCnt="0"/>
      <dgm:spPr/>
    </dgm:pt>
    <dgm:pt modelId="{4C93EF0B-1F00-41A4-A3AF-AAE52033398C}" type="pres">
      <dgm:prSet presAssocID="{853B7BDB-6CCF-4EAE-BF4D-40BE29311533}" presName="tx2" presStyleLbl="revTx" presStyleIdx="1" presStyleCnt="6"/>
      <dgm:spPr/>
    </dgm:pt>
    <dgm:pt modelId="{4C7F6FE9-CF60-4D18-A40A-B019451DC662}" type="pres">
      <dgm:prSet presAssocID="{853B7BDB-6CCF-4EAE-BF4D-40BE29311533}" presName="vert2" presStyleCnt="0"/>
      <dgm:spPr/>
    </dgm:pt>
    <dgm:pt modelId="{7541A859-691C-40C0-A99E-3896B7622C78}" type="pres">
      <dgm:prSet presAssocID="{853B7BDB-6CCF-4EAE-BF4D-40BE29311533}" presName="thinLine2b" presStyleLbl="callout" presStyleIdx="0" presStyleCnt="5"/>
      <dgm:spPr/>
    </dgm:pt>
    <dgm:pt modelId="{D8DE5448-788E-40B4-8438-C20A9D210954}" type="pres">
      <dgm:prSet presAssocID="{853B7BDB-6CCF-4EAE-BF4D-40BE29311533}" presName="vertSpace2b" presStyleCnt="0"/>
      <dgm:spPr/>
    </dgm:pt>
    <dgm:pt modelId="{DBE1C50A-18B1-4535-80C8-CB4A1A90A697}" type="pres">
      <dgm:prSet presAssocID="{7DC2B946-EF46-4249-A7C5-73E3E4ABC373}" presName="horz2" presStyleCnt="0"/>
      <dgm:spPr/>
    </dgm:pt>
    <dgm:pt modelId="{1CE97D9E-ED03-4BB4-B004-30EA7EDD9EA5}" type="pres">
      <dgm:prSet presAssocID="{7DC2B946-EF46-4249-A7C5-73E3E4ABC373}" presName="horzSpace2" presStyleCnt="0"/>
      <dgm:spPr/>
    </dgm:pt>
    <dgm:pt modelId="{7D76DBF3-EAD9-4CC4-936A-F3BBCB59B0B2}" type="pres">
      <dgm:prSet presAssocID="{7DC2B946-EF46-4249-A7C5-73E3E4ABC373}" presName="tx2" presStyleLbl="revTx" presStyleIdx="2" presStyleCnt="6"/>
      <dgm:spPr/>
    </dgm:pt>
    <dgm:pt modelId="{45F08E29-969A-4F7D-8F2D-05E0548FAE9A}" type="pres">
      <dgm:prSet presAssocID="{7DC2B946-EF46-4249-A7C5-73E3E4ABC373}" presName="vert2" presStyleCnt="0"/>
      <dgm:spPr/>
    </dgm:pt>
    <dgm:pt modelId="{0C3BB7D3-69EA-400E-B61E-CE1FDD8D4DBD}" type="pres">
      <dgm:prSet presAssocID="{7DC2B946-EF46-4249-A7C5-73E3E4ABC373}" presName="thinLine2b" presStyleLbl="callout" presStyleIdx="1" presStyleCnt="5"/>
      <dgm:spPr/>
    </dgm:pt>
    <dgm:pt modelId="{A669A1DB-0800-4740-A6B5-05BA30F352D1}" type="pres">
      <dgm:prSet presAssocID="{7DC2B946-EF46-4249-A7C5-73E3E4ABC373}" presName="vertSpace2b" presStyleCnt="0"/>
      <dgm:spPr/>
    </dgm:pt>
    <dgm:pt modelId="{B877773C-B962-42F4-AC89-63CB14356C50}" type="pres">
      <dgm:prSet presAssocID="{EF737DD9-44BF-4938-82C0-5186D3CF5454}" presName="horz2" presStyleCnt="0"/>
      <dgm:spPr/>
    </dgm:pt>
    <dgm:pt modelId="{B57704C3-4088-4795-BD9B-863DBCE0586C}" type="pres">
      <dgm:prSet presAssocID="{EF737DD9-44BF-4938-82C0-5186D3CF5454}" presName="horzSpace2" presStyleCnt="0"/>
      <dgm:spPr/>
    </dgm:pt>
    <dgm:pt modelId="{2A6798E8-B057-4EFF-8F3E-7F20F3EBF067}" type="pres">
      <dgm:prSet presAssocID="{EF737DD9-44BF-4938-82C0-5186D3CF5454}" presName="tx2" presStyleLbl="revTx" presStyleIdx="3" presStyleCnt="6"/>
      <dgm:spPr/>
    </dgm:pt>
    <dgm:pt modelId="{6F472F27-9BBB-4E6A-A110-F524F99A7AFB}" type="pres">
      <dgm:prSet presAssocID="{EF737DD9-44BF-4938-82C0-5186D3CF5454}" presName="vert2" presStyleCnt="0"/>
      <dgm:spPr/>
    </dgm:pt>
    <dgm:pt modelId="{AF87527B-5B85-44CE-877A-BA8303CAA5EA}" type="pres">
      <dgm:prSet presAssocID="{EF737DD9-44BF-4938-82C0-5186D3CF5454}" presName="thinLine2b" presStyleLbl="callout" presStyleIdx="2" presStyleCnt="5"/>
      <dgm:spPr/>
    </dgm:pt>
    <dgm:pt modelId="{D3A4AF07-E6FE-477C-A0DF-51EA0818DA9F}" type="pres">
      <dgm:prSet presAssocID="{EF737DD9-44BF-4938-82C0-5186D3CF5454}" presName="vertSpace2b" presStyleCnt="0"/>
      <dgm:spPr/>
    </dgm:pt>
    <dgm:pt modelId="{FBFE6407-7800-43DC-9DEB-1609F5D2F540}" type="pres">
      <dgm:prSet presAssocID="{70BB019A-8F78-40EB-9EF5-E33F24E22303}" presName="horz2" presStyleCnt="0"/>
      <dgm:spPr/>
    </dgm:pt>
    <dgm:pt modelId="{4ADFC1D0-8E00-4DDA-BC06-6D5CC9A47654}" type="pres">
      <dgm:prSet presAssocID="{70BB019A-8F78-40EB-9EF5-E33F24E22303}" presName="horzSpace2" presStyleCnt="0"/>
      <dgm:spPr/>
    </dgm:pt>
    <dgm:pt modelId="{3A7E0194-ABBD-4277-A794-99834F5DFAE6}" type="pres">
      <dgm:prSet presAssocID="{70BB019A-8F78-40EB-9EF5-E33F24E22303}" presName="tx2" presStyleLbl="revTx" presStyleIdx="4" presStyleCnt="6"/>
      <dgm:spPr/>
    </dgm:pt>
    <dgm:pt modelId="{D7481C78-BB55-408D-9786-DE12F9C991FA}" type="pres">
      <dgm:prSet presAssocID="{70BB019A-8F78-40EB-9EF5-E33F24E22303}" presName="vert2" presStyleCnt="0"/>
      <dgm:spPr/>
    </dgm:pt>
    <dgm:pt modelId="{5FAD2718-B5EC-4BB9-A21C-8980F680B3AB}" type="pres">
      <dgm:prSet presAssocID="{70BB019A-8F78-40EB-9EF5-E33F24E22303}" presName="thinLine2b" presStyleLbl="callout" presStyleIdx="3" presStyleCnt="5"/>
      <dgm:spPr/>
    </dgm:pt>
    <dgm:pt modelId="{2E78EE4C-73F5-4207-A0C5-ECF8FCD037D0}" type="pres">
      <dgm:prSet presAssocID="{70BB019A-8F78-40EB-9EF5-E33F24E22303}" presName="vertSpace2b" presStyleCnt="0"/>
      <dgm:spPr/>
    </dgm:pt>
    <dgm:pt modelId="{17C3D48B-BC94-4756-9620-BCBE4ED279AB}" type="pres">
      <dgm:prSet presAssocID="{514726EB-6DFF-431A-A08E-D8F1A631BBAC}" presName="horz2" presStyleCnt="0"/>
      <dgm:spPr/>
    </dgm:pt>
    <dgm:pt modelId="{22425C95-5960-48C3-9B50-89C3EC75EDA7}" type="pres">
      <dgm:prSet presAssocID="{514726EB-6DFF-431A-A08E-D8F1A631BBAC}" presName="horzSpace2" presStyleCnt="0"/>
      <dgm:spPr/>
    </dgm:pt>
    <dgm:pt modelId="{8EB6D84D-A014-47A9-A924-64263DE508A1}" type="pres">
      <dgm:prSet presAssocID="{514726EB-6DFF-431A-A08E-D8F1A631BBAC}" presName="tx2" presStyleLbl="revTx" presStyleIdx="5" presStyleCnt="6"/>
      <dgm:spPr/>
    </dgm:pt>
    <dgm:pt modelId="{6BEFD692-F667-42DB-AD5E-A6FBBD066CFE}" type="pres">
      <dgm:prSet presAssocID="{514726EB-6DFF-431A-A08E-D8F1A631BBAC}" presName="vert2" presStyleCnt="0"/>
      <dgm:spPr/>
    </dgm:pt>
    <dgm:pt modelId="{EEA5966F-BD87-4B72-994A-D8979A00E352}" type="pres">
      <dgm:prSet presAssocID="{514726EB-6DFF-431A-A08E-D8F1A631BBAC}" presName="thinLine2b" presStyleLbl="callout" presStyleIdx="4" presStyleCnt="5"/>
      <dgm:spPr/>
    </dgm:pt>
    <dgm:pt modelId="{25B339D9-3952-433F-9E2C-8C9CC0179A9F}" type="pres">
      <dgm:prSet presAssocID="{514726EB-6DFF-431A-A08E-D8F1A631BBAC}" presName="vertSpace2b" presStyleCnt="0"/>
      <dgm:spPr/>
    </dgm:pt>
  </dgm:ptLst>
  <dgm:cxnLst>
    <dgm:cxn modelId="{34186F20-99AA-43E5-8062-D26AC0585E1A}" srcId="{4CA86185-3B56-49D2-9777-3574CE7EA504}" destId="{70BB019A-8F78-40EB-9EF5-E33F24E22303}" srcOrd="3" destOrd="0" parTransId="{9B5FE6FB-FE92-489F-A797-2F90D4A0E5E8}" sibTransId="{E24E821C-24E0-4000-8C33-41610029574C}"/>
    <dgm:cxn modelId="{B0D46748-8831-4656-9FAB-675B51833241}" type="presOf" srcId="{220E7CB9-8B97-4BDF-8748-4066C4E39447}" destId="{956B9367-7F67-4D38-A6CB-2A2741F92176}" srcOrd="0" destOrd="0" presId="urn:microsoft.com/office/officeart/2008/layout/LinedList"/>
    <dgm:cxn modelId="{F5026670-CA34-459E-879F-9DECBF835AB9}" srcId="{4CA86185-3B56-49D2-9777-3574CE7EA504}" destId="{EF737DD9-44BF-4938-82C0-5186D3CF5454}" srcOrd="2" destOrd="0" parTransId="{FA0D60D2-DC99-45E2-94E3-7DEEA95C7A4D}" sibTransId="{C5EB5DE6-8242-4BD6-8B8C-D8D26ECD4659}"/>
    <dgm:cxn modelId="{374A4272-AA81-4B0E-97B7-5A37684D650F}" srcId="{4CA86185-3B56-49D2-9777-3574CE7EA504}" destId="{514726EB-6DFF-431A-A08E-D8F1A631BBAC}" srcOrd="4" destOrd="0" parTransId="{E438811A-B8B2-48C0-841D-1AFEE24CA8FF}" sibTransId="{B059EE7C-B9B2-40E8-81C5-40325A02CE2D}"/>
    <dgm:cxn modelId="{2A572359-0372-403C-AD55-8CB43F04A1AE}" srcId="{4CA86185-3B56-49D2-9777-3574CE7EA504}" destId="{7DC2B946-EF46-4249-A7C5-73E3E4ABC373}" srcOrd="1" destOrd="0" parTransId="{0D307E2C-64DA-494D-832D-18A7BA4099C3}" sibTransId="{AF5722C1-665C-447E-B80D-4F6BABB961AB}"/>
    <dgm:cxn modelId="{28F2B87B-3F49-48E7-898D-5D144C99B45B}" srcId="{4CA86185-3B56-49D2-9777-3574CE7EA504}" destId="{853B7BDB-6CCF-4EAE-BF4D-40BE29311533}" srcOrd="0" destOrd="0" parTransId="{C2EBDCB5-AEE8-4575-9D6B-40D3546C7FC8}" sibTransId="{7EECB9D7-2437-47AE-A8CA-16604BAEB352}"/>
    <dgm:cxn modelId="{49B6678E-B3AD-44A9-B585-AC1ADC0E1D07}" type="presOf" srcId="{70BB019A-8F78-40EB-9EF5-E33F24E22303}" destId="{3A7E0194-ABBD-4277-A794-99834F5DFAE6}" srcOrd="0" destOrd="0" presId="urn:microsoft.com/office/officeart/2008/layout/LinedList"/>
    <dgm:cxn modelId="{5E33B79C-56D4-42ED-9417-B528C8C0D4C1}" type="presOf" srcId="{4CA86185-3B56-49D2-9777-3574CE7EA504}" destId="{89FF9E66-8764-4D61-993C-89DE06E930AE}" srcOrd="0" destOrd="0" presId="urn:microsoft.com/office/officeart/2008/layout/LinedList"/>
    <dgm:cxn modelId="{C7D6AFA2-B1C8-4A53-A2DD-B626462CA255}" type="presOf" srcId="{853B7BDB-6CCF-4EAE-BF4D-40BE29311533}" destId="{4C93EF0B-1F00-41A4-A3AF-AAE52033398C}" srcOrd="0" destOrd="0" presId="urn:microsoft.com/office/officeart/2008/layout/LinedList"/>
    <dgm:cxn modelId="{0EE650A8-63B7-4535-9128-411565DD929B}" type="presOf" srcId="{514726EB-6DFF-431A-A08E-D8F1A631BBAC}" destId="{8EB6D84D-A014-47A9-A924-64263DE508A1}" srcOrd="0" destOrd="0" presId="urn:microsoft.com/office/officeart/2008/layout/LinedList"/>
    <dgm:cxn modelId="{CAB3C4C3-E184-4275-8755-096998F4D790}" srcId="{220E7CB9-8B97-4BDF-8748-4066C4E39447}" destId="{4CA86185-3B56-49D2-9777-3574CE7EA504}" srcOrd="0" destOrd="0" parTransId="{0F97E1B5-7540-4419-B7A4-0D8EE380A68D}" sibTransId="{384204ED-3725-4DB3-930D-584FE72EB547}"/>
    <dgm:cxn modelId="{66EC0AD0-1E8C-489B-A299-B7DA23D55024}" type="presOf" srcId="{7DC2B946-EF46-4249-A7C5-73E3E4ABC373}" destId="{7D76DBF3-EAD9-4CC4-936A-F3BBCB59B0B2}" srcOrd="0" destOrd="0" presId="urn:microsoft.com/office/officeart/2008/layout/LinedList"/>
    <dgm:cxn modelId="{7E63BADB-9591-4D55-B6CF-44794916BC79}" type="presOf" srcId="{EF737DD9-44BF-4938-82C0-5186D3CF5454}" destId="{2A6798E8-B057-4EFF-8F3E-7F20F3EBF067}" srcOrd="0" destOrd="0" presId="urn:microsoft.com/office/officeart/2008/layout/LinedList"/>
    <dgm:cxn modelId="{358E8500-F425-432E-869B-ABD5D7541A38}" type="presParOf" srcId="{956B9367-7F67-4D38-A6CB-2A2741F92176}" destId="{6805F48D-8799-4990-AB3D-443323A303D4}" srcOrd="0" destOrd="0" presId="urn:microsoft.com/office/officeart/2008/layout/LinedList"/>
    <dgm:cxn modelId="{E6BD399F-013C-477F-A17A-2454614D43F9}" type="presParOf" srcId="{956B9367-7F67-4D38-A6CB-2A2741F92176}" destId="{186855A7-8525-4F1E-89A4-23F23F112B9B}" srcOrd="1" destOrd="0" presId="urn:microsoft.com/office/officeart/2008/layout/LinedList"/>
    <dgm:cxn modelId="{287B3F49-0547-4054-AD58-B90E4EE51698}" type="presParOf" srcId="{186855A7-8525-4F1E-89A4-23F23F112B9B}" destId="{89FF9E66-8764-4D61-993C-89DE06E930AE}" srcOrd="0" destOrd="0" presId="urn:microsoft.com/office/officeart/2008/layout/LinedList"/>
    <dgm:cxn modelId="{831129D1-4EAF-415C-BB6E-F020436F58C6}" type="presParOf" srcId="{186855A7-8525-4F1E-89A4-23F23F112B9B}" destId="{27EF873C-DB76-43F0-8F4B-FB690B17F8FE}" srcOrd="1" destOrd="0" presId="urn:microsoft.com/office/officeart/2008/layout/LinedList"/>
    <dgm:cxn modelId="{D982C878-A324-492E-BFB9-D5D8B72E1C48}" type="presParOf" srcId="{27EF873C-DB76-43F0-8F4B-FB690B17F8FE}" destId="{68D4B202-F102-443F-868C-C738F232C689}" srcOrd="0" destOrd="0" presId="urn:microsoft.com/office/officeart/2008/layout/LinedList"/>
    <dgm:cxn modelId="{AE7D1900-59F8-4423-AB59-56D85DBF305A}" type="presParOf" srcId="{27EF873C-DB76-43F0-8F4B-FB690B17F8FE}" destId="{24604E58-BFC2-4627-A585-61B3160BA8F3}" srcOrd="1" destOrd="0" presId="urn:microsoft.com/office/officeart/2008/layout/LinedList"/>
    <dgm:cxn modelId="{0FAD7936-4D54-47F2-807F-AAAC12518BEE}" type="presParOf" srcId="{24604E58-BFC2-4627-A585-61B3160BA8F3}" destId="{2195CD71-E0DD-48CA-99DA-461F2CC3B0FF}" srcOrd="0" destOrd="0" presId="urn:microsoft.com/office/officeart/2008/layout/LinedList"/>
    <dgm:cxn modelId="{E5881C28-E1C8-486F-816A-C103D7629A98}" type="presParOf" srcId="{24604E58-BFC2-4627-A585-61B3160BA8F3}" destId="{4C93EF0B-1F00-41A4-A3AF-AAE52033398C}" srcOrd="1" destOrd="0" presId="urn:microsoft.com/office/officeart/2008/layout/LinedList"/>
    <dgm:cxn modelId="{78E8F5D9-633F-41F5-A027-7A78775EC501}" type="presParOf" srcId="{24604E58-BFC2-4627-A585-61B3160BA8F3}" destId="{4C7F6FE9-CF60-4D18-A40A-B019451DC662}" srcOrd="2" destOrd="0" presId="urn:microsoft.com/office/officeart/2008/layout/LinedList"/>
    <dgm:cxn modelId="{8F768602-B9DF-490A-AE0C-CB9D00AA3CEA}" type="presParOf" srcId="{27EF873C-DB76-43F0-8F4B-FB690B17F8FE}" destId="{7541A859-691C-40C0-A99E-3896B7622C78}" srcOrd="2" destOrd="0" presId="urn:microsoft.com/office/officeart/2008/layout/LinedList"/>
    <dgm:cxn modelId="{EB0BE441-0D71-480B-B138-13833A936BCA}" type="presParOf" srcId="{27EF873C-DB76-43F0-8F4B-FB690B17F8FE}" destId="{D8DE5448-788E-40B4-8438-C20A9D210954}" srcOrd="3" destOrd="0" presId="urn:microsoft.com/office/officeart/2008/layout/LinedList"/>
    <dgm:cxn modelId="{37F91829-D524-4CC1-9387-B9F4F3531CD2}" type="presParOf" srcId="{27EF873C-DB76-43F0-8F4B-FB690B17F8FE}" destId="{DBE1C50A-18B1-4535-80C8-CB4A1A90A697}" srcOrd="4" destOrd="0" presId="urn:microsoft.com/office/officeart/2008/layout/LinedList"/>
    <dgm:cxn modelId="{095B3684-E5C7-4DCD-B325-779A298D90FE}" type="presParOf" srcId="{DBE1C50A-18B1-4535-80C8-CB4A1A90A697}" destId="{1CE97D9E-ED03-4BB4-B004-30EA7EDD9EA5}" srcOrd="0" destOrd="0" presId="urn:microsoft.com/office/officeart/2008/layout/LinedList"/>
    <dgm:cxn modelId="{D04C915D-D34A-4129-B896-190897F3B48B}" type="presParOf" srcId="{DBE1C50A-18B1-4535-80C8-CB4A1A90A697}" destId="{7D76DBF3-EAD9-4CC4-936A-F3BBCB59B0B2}" srcOrd="1" destOrd="0" presId="urn:microsoft.com/office/officeart/2008/layout/LinedList"/>
    <dgm:cxn modelId="{2FD6E244-6F8A-4458-9261-15DDE43EA1AC}" type="presParOf" srcId="{DBE1C50A-18B1-4535-80C8-CB4A1A90A697}" destId="{45F08E29-969A-4F7D-8F2D-05E0548FAE9A}" srcOrd="2" destOrd="0" presId="urn:microsoft.com/office/officeart/2008/layout/LinedList"/>
    <dgm:cxn modelId="{3A0B9FB0-7B3E-45D1-A2E5-10A501C1041D}" type="presParOf" srcId="{27EF873C-DB76-43F0-8F4B-FB690B17F8FE}" destId="{0C3BB7D3-69EA-400E-B61E-CE1FDD8D4DBD}" srcOrd="5" destOrd="0" presId="urn:microsoft.com/office/officeart/2008/layout/LinedList"/>
    <dgm:cxn modelId="{5E0E1A19-FD28-4C56-9F55-8E964BDC27F7}" type="presParOf" srcId="{27EF873C-DB76-43F0-8F4B-FB690B17F8FE}" destId="{A669A1DB-0800-4740-A6B5-05BA30F352D1}" srcOrd="6" destOrd="0" presId="urn:microsoft.com/office/officeart/2008/layout/LinedList"/>
    <dgm:cxn modelId="{ADC0064A-5CDF-4C8F-A43F-857076BEE543}" type="presParOf" srcId="{27EF873C-DB76-43F0-8F4B-FB690B17F8FE}" destId="{B877773C-B962-42F4-AC89-63CB14356C50}" srcOrd="7" destOrd="0" presId="urn:microsoft.com/office/officeart/2008/layout/LinedList"/>
    <dgm:cxn modelId="{1EE019E6-C976-4DB7-B951-4F5E141EFD70}" type="presParOf" srcId="{B877773C-B962-42F4-AC89-63CB14356C50}" destId="{B57704C3-4088-4795-BD9B-863DBCE0586C}" srcOrd="0" destOrd="0" presId="urn:microsoft.com/office/officeart/2008/layout/LinedList"/>
    <dgm:cxn modelId="{3856434D-702B-456D-986A-CC35A06985BD}" type="presParOf" srcId="{B877773C-B962-42F4-AC89-63CB14356C50}" destId="{2A6798E8-B057-4EFF-8F3E-7F20F3EBF067}" srcOrd="1" destOrd="0" presId="urn:microsoft.com/office/officeart/2008/layout/LinedList"/>
    <dgm:cxn modelId="{5984C55E-673A-4586-BDF0-2F781CDD5549}" type="presParOf" srcId="{B877773C-B962-42F4-AC89-63CB14356C50}" destId="{6F472F27-9BBB-4E6A-A110-F524F99A7AFB}" srcOrd="2" destOrd="0" presId="urn:microsoft.com/office/officeart/2008/layout/LinedList"/>
    <dgm:cxn modelId="{A3FFE605-D6E6-423E-9029-CC6B743115F4}" type="presParOf" srcId="{27EF873C-DB76-43F0-8F4B-FB690B17F8FE}" destId="{AF87527B-5B85-44CE-877A-BA8303CAA5EA}" srcOrd="8" destOrd="0" presId="urn:microsoft.com/office/officeart/2008/layout/LinedList"/>
    <dgm:cxn modelId="{24ADA007-C7B8-4CA0-8000-E3872009DA34}" type="presParOf" srcId="{27EF873C-DB76-43F0-8F4B-FB690B17F8FE}" destId="{D3A4AF07-E6FE-477C-A0DF-51EA0818DA9F}" srcOrd="9" destOrd="0" presId="urn:microsoft.com/office/officeart/2008/layout/LinedList"/>
    <dgm:cxn modelId="{2E4E8804-8FC3-4A20-88B9-34F0D871983A}" type="presParOf" srcId="{27EF873C-DB76-43F0-8F4B-FB690B17F8FE}" destId="{FBFE6407-7800-43DC-9DEB-1609F5D2F540}" srcOrd="10" destOrd="0" presId="urn:microsoft.com/office/officeart/2008/layout/LinedList"/>
    <dgm:cxn modelId="{8E001717-E72E-4DBE-9EC7-472B60E9639B}" type="presParOf" srcId="{FBFE6407-7800-43DC-9DEB-1609F5D2F540}" destId="{4ADFC1D0-8E00-4DDA-BC06-6D5CC9A47654}" srcOrd="0" destOrd="0" presId="urn:microsoft.com/office/officeart/2008/layout/LinedList"/>
    <dgm:cxn modelId="{585FD961-851D-4048-B8CC-74ADD9427908}" type="presParOf" srcId="{FBFE6407-7800-43DC-9DEB-1609F5D2F540}" destId="{3A7E0194-ABBD-4277-A794-99834F5DFAE6}" srcOrd="1" destOrd="0" presId="urn:microsoft.com/office/officeart/2008/layout/LinedList"/>
    <dgm:cxn modelId="{6BE23D8C-D138-48AA-BEAE-2964CB570F63}" type="presParOf" srcId="{FBFE6407-7800-43DC-9DEB-1609F5D2F540}" destId="{D7481C78-BB55-408D-9786-DE12F9C991FA}" srcOrd="2" destOrd="0" presId="urn:microsoft.com/office/officeart/2008/layout/LinedList"/>
    <dgm:cxn modelId="{86318E9D-322D-4F48-9CBE-B9F1C7E8B749}" type="presParOf" srcId="{27EF873C-DB76-43F0-8F4B-FB690B17F8FE}" destId="{5FAD2718-B5EC-4BB9-A21C-8980F680B3AB}" srcOrd="11" destOrd="0" presId="urn:microsoft.com/office/officeart/2008/layout/LinedList"/>
    <dgm:cxn modelId="{A8D25BC9-7B4C-43EA-B377-DD69AF6C3C5D}" type="presParOf" srcId="{27EF873C-DB76-43F0-8F4B-FB690B17F8FE}" destId="{2E78EE4C-73F5-4207-A0C5-ECF8FCD037D0}" srcOrd="12" destOrd="0" presId="urn:microsoft.com/office/officeart/2008/layout/LinedList"/>
    <dgm:cxn modelId="{A79986DD-5EA1-41AA-A51F-02BD97009F87}" type="presParOf" srcId="{27EF873C-DB76-43F0-8F4B-FB690B17F8FE}" destId="{17C3D48B-BC94-4756-9620-BCBE4ED279AB}" srcOrd="13" destOrd="0" presId="urn:microsoft.com/office/officeart/2008/layout/LinedList"/>
    <dgm:cxn modelId="{08219615-71DD-451B-AF8C-B2DBE92441FC}" type="presParOf" srcId="{17C3D48B-BC94-4756-9620-BCBE4ED279AB}" destId="{22425C95-5960-48C3-9B50-89C3EC75EDA7}" srcOrd="0" destOrd="0" presId="urn:microsoft.com/office/officeart/2008/layout/LinedList"/>
    <dgm:cxn modelId="{4F4F9173-752C-471A-97C8-9672EF3AAD4D}" type="presParOf" srcId="{17C3D48B-BC94-4756-9620-BCBE4ED279AB}" destId="{8EB6D84D-A014-47A9-A924-64263DE508A1}" srcOrd="1" destOrd="0" presId="urn:microsoft.com/office/officeart/2008/layout/LinedList"/>
    <dgm:cxn modelId="{42D36572-46EA-499B-B232-5B2C9BDEFBCE}" type="presParOf" srcId="{17C3D48B-BC94-4756-9620-BCBE4ED279AB}" destId="{6BEFD692-F667-42DB-AD5E-A6FBBD066CFE}" srcOrd="2" destOrd="0" presId="urn:microsoft.com/office/officeart/2008/layout/LinedList"/>
    <dgm:cxn modelId="{72005C1D-DEB2-496A-B6BB-115105223B17}" type="presParOf" srcId="{27EF873C-DB76-43F0-8F4B-FB690B17F8FE}" destId="{EEA5966F-BD87-4B72-994A-D8979A00E352}" srcOrd="14" destOrd="0" presId="urn:microsoft.com/office/officeart/2008/layout/LinedList"/>
    <dgm:cxn modelId="{7B8FD509-9672-4CBA-8D57-1C8E98E1FD48}" type="presParOf" srcId="{27EF873C-DB76-43F0-8F4B-FB690B17F8FE}" destId="{25B339D9-3952-433F-9E2C-8C9CC0179A9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4377-4336-4DF0-B614-DE9118B413E8}">
      <dsp:nvSpPr>
        <dsp:cNvPr id="0" name=""/>
        <dsp:cNvSpPr/>
      </dsp:nvSpPr>
      <dsp:spPr>
        <a:xfrm rot="5400000">
          <a:off x="938962" y="780509"/>
          <a:ext cx="1216933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2D04BC-8B25-4C61-9F65-A0559D5ABC9D}">
      <dsp:nvSpPr>
        <dsp:cNvPr id="0" name=""/>
        <dsp:cNvSpPr/>
      </dsp:nvSpPr>
      <dsp:spPr>
        <a:xfrm>
          <a:off x="1217557" y="1866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Ухудшение отношений с коллегами и родственниками;</a:t>
          </a:r>
          <a:endParaRPr lang="en-US" sz="1100" kern="1200"/>
        </a:p>
      </dsp:txBody>
      <dsp:txXfrm>
        <a:off x="1246235" y="30544"/>
        <a:ext cx="1574537" cy="921780"/>
      </dsp:txXfrm>
    </dsp:sp>
    <dsp:sp modelId="{2059FB1C-5816-4474-B346-C1DED8989F84}">
      <dsp:nvSpPr>
        <dsp:cNvPr id="0" name=""/>
        <dsp:cNvSpPr/>
      </dsp:nvSpPr>
      <dsp:spPr>
        <a:xfrm rot="5400000">
          <a:off x="938962" y="2004430"/>
          <a:ext cx="1216933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2964"/>
                <a:satOff val="-1444"/>
                <a:lumOff val="31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2964"/>
                <a:satOff val="-1444"/>
                <a:lumOff val="31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2964"/>
                <a:satOff val="-1444"/>
                <a:lumOff val="31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C16667-E96B-4FE1-B203-48AB1B4E386C}">
      <dsp:nvSpPr>
        <dsp:cNvPr id="0" name=""/>
        <dsp:cNvSpPr/>
      </dsp:nvSpPr>
      <dsp:spPr>
        <a:xfrm>
          <a:off x="1217557" y="1225787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9320"/>
                <a:satOff val="-1310"/>
                <a:lumOff val="30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9320"/>
                <a:satOff val="-1310"/>
                <a:lumOff val="30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9320"/>
                <a:satOff val="-1310"/>
                <a:lumOff val="30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Нарастающий негативизм по отношению к пациентам ( коллегам);</a:t>
          </a:r>
          <a:endParaRPr lang="en-US" sz="1100" kern="1200"/>
        </a:p>
      </dsp:txBody>
      <dsp:txXfrm>
        <a:off x="1246235" y="1254465"/>
        <a:ext cx="1574537" cy="921780"/>
      </dsp:txXfrm>
    </dsp:sp>
    <dsp:sp modelId="{8E06AA7F-B663-4D54-AFC7-888F329E57AC}">
      <dsp:nvSpPr>
        <dsp:cNvPr id="0" name=""/>
        <dsp:cNvSpPr/>
      </dsp:nvSpPr>
      <dsp:spPr>
        <a:xfrm rot="5400000">
          <a:off x="938962" y="3228350"/>
          <a:ext cx="1216933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65929"/>
                <a:satOff val="-2887"/>
                <a:lumOff val="62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5929"/>
                <a:satOff val="-2887"/>
                <a:lumOff val="62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5929"/>
                <a:satOff val="-2887"/>
                <a:lumOff val="62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502AE8-1FC7-42B4-8FE8-41D9FF1C12A7}">
      <dsp:nvSpPr>
        <dsp:cNvPr id="0" name=""/>
        <dsp:cNvSpPr/>
      </dsp:nvSpPr>
      <dsp:spPr>
        <a:xfrm>
          <a:off x="1217557" y="2449707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8640"/>
                <a:satOff val="-2620"/>
                <a:lumOff val="60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8640"/>
                <a:satOff val="-2620"/>
                <a:lumOff val="60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8640"/>
                <a:satOff val="-2620"/>
                <a:lumOff val="60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Злоупотребление алкоголем, никотином, кофеином;</a:t>
          </a:r>
          <a:endParaRPr lang="en-US" sz="1100" kern="1200"/>
        </a:p>
      </dsp:txBody>
      <dsp:txXfrm>
        <a:off x="1246235" y="2478385"/>
        <a:ext cx="1574537" cy="921780"/>
      </dsp:txXfrm>
    </dsp:sp>
    <dsp:sp modelId="{28C257FF-7952-4BDF-A2BC-EBA0F5840EA7}">
      <dsp:nvSpPr>
        <dsp:cNvPr id="0" name=""/>
        <dsp:cNvSpPr/>
      </dsp:nvSpPr>
      <dsp:spPr>
        <a:xfrm>
          <a:off x="1550923" y="3840311"/>
          <a:ext cx="2163431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8893"/>
                <a:satOff val="-4331"/>
                <a:lumOff val="93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8893"/>
                <a:satOff val="-4331"/>
                <a:lumOff val="93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8893"/>
                <a:satOff val="-4331"/>
                <a:lumOff val="93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194861-0AED-4081-9A8E-F55E3E4B31C2}">
      <dsp:nvSpPr>
        <dsp:cNvPr id="0" name=""/>
        <dsp:cNvSpPr/>
      </dsp:nvSpPr>
      <dsp:spPr>
        <a:xfrm>
          <a:off x="1217557" y="3673627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960"/>
                <a:satOff val="-3931"/>
                <a:lumOff val="9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960"/>
                <a:satOff val="-3931"/>
                <a:lumOff val="9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960"/>
                <a:satOff val="-3931"/>
                <a:lumOff val="9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Утрата чувства юмора , постоянное чувство неудачи и вины;</a:t>
          </a:r>
          <a:endParaRPr lang="en-US" sz="1100" kern="1200"/>
        </a:p>
      </dsp:txBody>
      <dsp:txXfrm>
        <a:off x="1246235" y="3702305"/>
        <a:ext cx="1574537" cy="921780"/>
      </dsp:txXfrm>
    </dsp:sp>
    <dsp:sp modelId="{B3533352-89BF-42F5-9860-2997CA3713DE}">
      <dsp:nvSpPr>
        <dsp:cNvPr id="0" name=""/>
        <dsp:cNvSpPr/>
      </dsp:nvSpPr>
      <dsp:spPr>
        <a:xfrm rot="16200000">
          <a:off x="3109381" y="3228350"/>
          <a:ext cx="1216933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31858"/>
                <a:satOff val="-5774"/>
                <a:lumOff val="124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31858"/>
                <a:satOff val="-5774"/>
                <a:lumOff val="124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31858"/>
                <a:satOff val="-5774"/>
                <a:lumOff val="124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785A1F-209B-4485-9117-456D21FF7FDE}">
      <dsp:nvSpPr>
        <dsp:cNvPr id="0" name=""/>
        <dsp:cNvSpPr/>
      </dsp:nvSpPr>
      <dsp:spPr>
        <a:xfrm>
          <a:off x="3387976" y="3673627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17279"/>
                <a:satOff val="-5241"/>
                <a:lumOff val="12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7279"/>
                <a:satOff val="-5241"/>
                <a:lumOff val="12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7279"/>
                <a:satOff val="-5241"/>
                <a:lumOff val="12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Повышенная раздражительность – и на работе, и дома;</a:t>
          </a:r>
          <a:endParaRPr lang="en-US" sz="1100" kern="1200"/>
        </a:p>
      </dsp:txBody>
      <dsp:txXfrm>
        <a:off x="3416654" y="3702305"/>
        <a:ext cx="1574537" cy="921780"/>
      </dsp:txXfrm>
    </dsp:sp>
    <dsp:sp modelId="{48EDB4ED-5198-4E80-8F65-BB0F6689E79F}">
      <dsp:nvSpPr>
        <dsp:cNvPr id="0" name=""/>
        <dsp:cNvSpPr/>
      </dsp:nvSpPr>
      <dsp:spPr>
        <a:xfrm rot="16200000">
          <a:off x="3109381" y="2004430"/>
          <a:ext cx="1216933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64822"/>
                <a:satOff val="-7218"/>
                <a:lumOff val="155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64822"/>
                <a:satOff val="-7218"/>
                <a:lumOff val="155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64822"/>
                <a:satOff val="-7218"/>
                <a:lumOff val="155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2A27BA-22B3-4BEB-AC98-F548A570C55A}">
      <dsp:nvSpPr>
        <dsp:cNvPr id="0" name=""/>
        <dsp:cNvSpPr/>
      </dsp:nvSpPr>
      <dsp:spPr>
        <a:xfrm>
          <a:off x="3387976" y="2449707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46599"/>
                <a:satOff val="-6551"/>
                <a:lumOff val="15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46599"/>
                <a:satOff val="-6551"/>
                <a:lumOff val="15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46599"/>
                <a:satOff val="-6551"/>
                <a:lumOff val="15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Упорное желание переменить род занятий;</a:t>
          </a:r>
          <a:endParaRPr lang="en-US" sz="1100" kern="1200"/>
        </a:p>
      </dsp:txBody>
      <dsp:txXfrm>
        <a:off x="3416654" y="2478385"/>
        <a:ext cx="1574537" cy="921780"/>
      </dsp:txXfrm>
    </dsp:sp>
    <dsp:sp modelId="{6582631B-203C-4CE6-B36F-B9A487F3F1BD}">
      <dsp:nvSpPr>
        <dsp:cNvPr id="0" name=""/>
        <dsp:cNvSpPr/>
      </dsp:nvSpPr>
      <dsp:spPr>
        <a:xfrm rot="16200000">
          <a:off x="3109381" y="780509"/>
          <a:ext cx="1216933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97787"/>
                <a:satOff val="-8662"/>
                <a:lumOff val="186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97787"/>
                <a:satOff val="-8662"/>
                <a:lumOff val="186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97787"/>
                <a:satOff val="-8662"/>
                <a:lumOff val="186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AB3A2C-8EB8-4AFB-B6B5-587584A126CE}">
      <dsp:nvSpPr>
        <dsp:cNvPr id="0" name=""/>
        <dsp:cNvSpPr/>
      </dsp:nvSpPr>
      <dsp:spPr>
        <a:xfrm>
          <a:off x="3387976" y="1225787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5919"/>
                <a:satOff val="-7861"/>
                <a:lumOff val="182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5919"/>
                <a:satOff val="-7861"/>
                <a:lumOff val="182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5919"/>
                <a:satOff val="-7861"/>
                <a:lumOff val="182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То и дело возникающая рассеянность;</a:t>
          </a:r>
          <a:endParaRPr lang="en-US" sz="1100" kern="1200"/>
        </a:p>
      </dsp:txBody>
      <dsp:txXfrm>
        <a:off x="3416654" y="1254465"/>
        <a:ext cx="1574537" cy="921780"/>
      </dsp:txXfrm>
    </dsp:sp>
    <dsp:sp modelId="{48447962-B8CC-4D0A-B7E3-72916FB27F71}">
      <dsp:nvSpPr>
        <dsp:cNvPr id="0" name=""/>
        <dsp:cNvSpPr/>
      </dsp:nvSpPr>
      <dsp:spPr>
        <a:xfrm>
          <a:off x="3721342" y="168549"/>
          <a:ext cx="2163431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30751"/>
                <a:satOff val="-10105"/>
                <a:lumOff val="21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0751"/>
                <a:satOff val="-10105"/>
                <a:lumOff val="21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0751"/>
                <a:satOff val="-10105"/>
                <a:lumOff val="21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E73EC-8EF3-42A5-AF84-732925AADD4F}">
      <dsp:nvSpPr>
        <dsp:cNvPr id="0" name=""/>
        <dsp:cNvSpPr/>
      </dsp:nvSpPr>
      <dsp:spPr>
        <a:xfrm>
          <a:off x="3387976" y="1866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05239"/>
                <a:satOff val="-9172"/>
                <a:lumOff val="212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5239"/>
                <a:satOff val="-9172"/>
                <a:lumOff val="212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5239"/>
                <a:satOff val="-9172"/>
                <a:lumOff val="212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Нарушение сна;</a:t>
          </a:r>
          <a:endParaRPr lang="en-US" sz="1100" kern="1200"/>
        </a:p>
      </dsp:txBody>
      <dsp:txXfrm>
        <a:off x="3416654" y="30544"/>
        <a:ext cx="1574537" cy="921780"/>
      </dsp:txXfrm>
    </dsp:sp>
    <dsp:sp modelId="{43277D52-E32E-425C-9682-678B309C83F8}">
      <dsp:nvSpPr>
        <dsp:cNvPr id="0" name=""/>
        <dsp:cNvSpPr/>
      </dsp:nvSpPr>
      <dsp:spPr>
        <a:xfrm rot="5400000">
          <a:off x="5279800" y="780509"/>
          <a:ext cx="1216933" cy="14687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716"/>
                <a:satOff val="-11549"/>
                <a:lumOff val="248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716"/>
                <a:satOff val="-11549"/>
                <a:lumOff val="248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716"/>
                <a:satOff val="-11549"/>
                <a:lumOff val="248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308B3B-2586-49F4-AEFF-8A4B415B9174}">
      <dsp:nvSpPr>
        <dsp:cNvPr id="0" name=""/>
        <dsp:cNvSpPr/>
      </dsp:nvSpPr>
      <dsp:spPr>
        <a:xfrm>
          <a:off x="5558394" y="1866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34559"/>
                <a:satOff val="-10482"/>
                <a:lumOff val="242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4559"/>
                <a:satOff val="-10482"/>
                <a:lumOff val="242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4559"/>
                <a:satOff val="-10482"/>
                <a:lumOff val="242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Обостренная восприимчивость к инфекционным заболеваниям;</a:t>
          </a:r>
          <a:endParaRPr lang="en-US" sz="1100" kern="1200"/>
        </a:p>
      </dsp:txBody>
      <dsp:txXfrm>
        <a:off x="5587072" y="30544"/>
        <a:ext cx="1574537" cy="921780"/>
      </dsp:txXfrm>
    </dsp:sp>
    <dsp:sp modelId="{DC75893C-E4CF-403E-8BDD-F6EA24C7F885}">
      <dsp:nvSpPr>
        <dsp:cNvPr id="0" name=""/>
        <dsp:cNvSpPr/>
      </dsp:nvSpPr>
      <dsp:spPr>
        <a:xfrm>
          <a:off x="5558394" y="1225787"/>
          <a:ext cx="1631893" cy="97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3879"/>
                <a:satOff val="-11792"/>
                <a:lumOff val="27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3879"/>
                <a:satOff val="-11792"/>
                <a:lumOff val="27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3879"/>
                <a:satOff val="-11792"/>
                <a:lumOff val="27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Повышенная утомляемость, чувство усталости на протяжении всего рабочего дня.</a:t>
          </a:r>
          <a:endParaRPr lang="en-US" sz="1100" kern="1200" dirty="0"/>
        </a:p>
      </dsp:txBody>
      <dsp:txXfrm>
        <a:off x="5587072" y="1254465"/>
        <a:ext cx="1574537" cy="921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5F48D-8799-4990-AB3D-443323A303D4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F9E66-8764-4D61-993C-89DE06E930AE}">
      <dsp:nvSpPr>
        <dsp:cNvPr id="0" name=""/>
        <dsp:cNvSpPr/>
      </dsp:nvSpPr>
      <dsp:spPr>
        <a:xfrm>
          <a:off x="0" y="0"/>
          <a:ext cx="1577340" cy="408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Нарастание синдрома проходит через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5 стадий развития:</a:t>
          </a:r>
          <a:endParaRPr lang="en-US" sz="2200" kern="1200" dirty="0"/>
        </a:p>
      </dsp:txBody>
      <dsp:txXfrm>
        <a:off x="0" y="0"/>
        <a:ext cx="1577340" cy="4080974"/>
      </dsp:txXfrm>
    </dsp:sp>
    <dsp:sp modelId="{4C93EF0B-1F00-41A4-A3AF-AAE52033398C}">
      <dsp:nvSpPr>
        <dsp:cNvPr id="0" name=""/>
        <dsp:cNvSpPr/>
      </dsp:nvSpPr>
      <dsp:spPr>
        <a:xfrm>
          <a:off x="1695640" y="38458"/>
          <a:ext cx="6191059" cy="76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Стресс и волнение присутствует в жизни каждого человека, однако на первом этапе энергии хватает, чтобы продолжать делать свое ело.</a:t>
          </a:r>
          <a:endParaRPr lang="en-US" sz="1200" kern="1200"/>
        </a:p>
      </dsp:txBody>
      <dsp:txXfrm>
        <a:off x="1695640" y="38458"/>
        <a:ext cx="6191059" cy="769167"/>
      </dsp:txXfrm>
    </dsp:sp>
    <dsp:sp modelId="{7541A859-691C-40C0-A99E-3896B7622C78}">
      <dsp:nvSpPr>
        <dsp:cNvPr id="0" name=""/>
        <dsp:cNvSpPr/>
      </dsp:nvSpPr>
      <dsp:spPr>
        <a:xfrm>
          <a:off x="1577340" y="807626"/>
          <a:ext cx="6309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6DBF3-EAD9-4CC4-936A-F3BBCB59B0B2}">
      <dsp:nvSpPr>
        <dsp:cNvPr id="0" name=""/>
        <dsp:cNvSpPr/>
      </dsp:nvSpPr>
      <dsp:spPr>
        <a:xfrm>
          <a:off x="1695640" y="846084"/>
          <a:ext cx="6191059" cy="76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Со временем появляются первые симптомы: ухудшается сон, снижается работоспособность.</a:t>
          </a:r>
          <a:endParaRPr lang="en-US" sz="1200" kern="1200"/>
        </a:p>
      </dsp:txBody>
      <dsp:txXfrm>
        <a:off x="1695640" y="846084"/>
        <a:ext cx="6191059" cy="769167"/>
      </dsp:txXfrm>
    </dsp:sp>
    <dsp:sp modelId="{0C3BB7D3-69EA-400E-B61E-CE1FDD8D4DBD}">
      <dsp:nvSpPr>
        <dsp:cNvPr id="0" name=""/>
        <dsp:cNvSpPr/>
      </dsp:nvSpPr>
      <dsp:spPr>
        <a:xfrm>
          <a:off x="1577340" y="1615252"/>
          <a:ext cx="6309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798E8-B057-4EFF-8F3E-7F20F3EBF067}">
      <dsp:nvSpPr>
        <dsp:cNvPr id="0" name=""/>
        <dsp:cNvSpPr/>
      </dsp:nvSpPr>
      <dsp:spPr>
        <a:xfrm>
          <a:off x="1695640" y="1653711"/>
          <a:ext cx="6191059" cy="76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Усугубление ситуации провоцирует медлительность в работе, что вынуждает человека тратить на нее больше времени, задерживаться допоздна или даже брать часть домой.</a:t>
          </a:r>
          <a:endParaRPr lang="en-US" sz="1200" kern="1200"/>
        </a:p>
      </dsp:txBody>
      <dsp:txXfrm>
        <a:off x="1695640" y="1653711"/>
        <a:ext cx="6191059" cy="769167"/>
      </dsp:txXfrm>
    </dsp:sp>
    <dsp:sp modelId="{AF87527B-5B85-44CE-877A-BA8303CAA5EA}">
      <dsp:nvSpPr>
        <dsp:cNvPr id="0" name=""/>
        <dsp:cNvSpPr/>
      </dsp:nvSpPr>
      <dsp:spPr>
        <a:xfrm>
          <a:off x="1577340" y="2422879"/>
          <a:ext cx="6309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E0194-ABBD-4277-A794-99834F5DFAE6}">
      <dsp:nvSpPr>
        <dsp:cNvPr id="0" name=""/>
        <dsp:cNvSpPr/>
      </dsp:nvSpPr>
      <dsp:spPr>
        <a:xfrm>
          <a:off x="1695640" y="2461337"/>
          <a:ext cx="6191059" cy="76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Возникает ощущение постоянной усталости, которое сказывается на физическом здоровье: появляются болезни, связанные со снижением иммунитета. Кроме того, нарастают негативные эмоциональные проявления – недовольство собой, несдержанность в общении с окружающими, повышается число конфликтов.</a:t>
          </a:r>
          <a:endParaRPr lang="en-US" sz="1200" kern="1200"/>
        </a:p>
      </dsp:txBody>
      <dsp:txXfrm>
        <a:off x="1695640" y="2461337"/>
        <a:ext cx="6191059" cy="769167"/>
      </dsp:txXfrm>
    </dsp:sp>
    <dsp:sp modelId="{5FAD2718-B5EC-4BB9-A21C-8980F680B3AB}">
      <dsp:nvSpPr>
        <dsp:cNvPr id="0" name=""/>
        <dsp:cNvSpPr/>
      </dsp:nvSpPr>
      <dsp:spPr>
        <a:xfrm>
          <a:off x="1577340" y="3230505"/>
          <a:ext cx="6309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6D84D-A014-47A9-A924-64263DE508A1}">
      <dsp:nvSpPr>
        <dsp:cNvPr id="0" name=""/>
        <dsp:cNvSpPr/>
      </dsp:nvSpPr>
      <dsp:spPr>
        <a:xfrm>
          <a:off x="1695640" y="3268963"/>
          <a:ext cx="6191059" cy="76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В результате возникает психическая нестабильность, когда человек перестает радоваться чему-либо, постоянно чувствует упадок сил и прилагает значительные усилия, чтобы продолжать заниматься своей работой. Появляется ощущение глубокой депрессии и отсутствие желания выходить из нее.</a:t>
          </a:r>
          <a:endParaRPr lang="en-US" sz="1200" kern="1200"/>
        </a:p>
      </dsp:txBody>
      <dsp:txXfrm>
        <a:off x="1695640" y="3268963"/>
        <a:ext cx="6191059" cy="769167"/>
      </dsp:txXfrm>
    </dsp:sp>
    <dsp:sp modelId="{EEA5966F-BD87-4B72-994A-D8979A00E352}">
      <dsp:nvSpPr>
        <dsp:cNvPr id="0" name=""/>
        <dsp:cNvSpPr/>
      </dsp:nvSpPr>
      <dsp:spPr>
        <a:xfrm>
          <a:off x="1577340" y="4038131"/>
          <a:ext cx="63093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700B7-47C1-4EC5-9CC2-EA1F31313A65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479A9-62C0-47F4-ACDF-171F8E52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479A9-62C0-47F4-ACDF-171F8E52EB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63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60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9F3C8-DA6E-4D0F-9D72-FA01C3210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AD6200-D04D-4711-A13E-35AF6ED7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D3764-8802-48A7-AECE-FC1A881C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9FC5C-0CAF-478E-B590-359D6146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637C5-8343-4CD5-A3B5-79BF76DA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F5498-636E-47B9-ACE6-6FD2BC37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4D2CE-6E15-4A32-827B-0FE18776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160C6-57A5-40ED-BD53-D2CE7071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F8B8FC-C6D7-4FF3-889C-FB18B992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FFCCFE-D6A9-46F4-9280-8C8F60C6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2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DA5CB-4C51-4836-A95A-E447A2225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7CE15D-A62B-43AD-8C98-951FDD38E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5BE2F-17C0-44A1-9CCF-774A1998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F5092-E591-4A60-B28B-B31B6CBA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8BC61-A63A-4DB3-A9E2-BE774B9A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04798" y="1600200"/>
            <a:ext cx="36569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82201" y="1600200"/>
            <a:ext cx="36569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0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3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BEE38-7963-4A8C-912B-7CE4F722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A8330-78FA-4041-96B2-FB688188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A2795-F5E8-47E8-A707-12CBCBE2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1BE264-CA9E-4067-9E6C-3F04F401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D78B3-DE29-4686-91F3-17C3554B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4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6BF17-F291-48EE-A3E5-0D2603BC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F6C481-17F8-4694-AC57-714D070F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43473-4CB6-4A0D-92C8-8D47B388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A4836-8A91-41A4-AE6B-10393FC9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CDFDB-5BE1-4867-812F-7171D1E8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9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1344D-803F-4105-BC67-5375D326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4DC34-9573-4A0B-9946-3466F6BED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6B8A20-3BC4-4D84-B96A-6AE5018D4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BA200D-E070-4376-8FA5-FC3D882C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FEEB54-AFEE-4B3B-AB3B-09E9F6C0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59FC5-9DCF-4674-93A6-259CDF7A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5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BBC2A-FF41-4968-9C90-91977AA9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2AF5D7-A5A2-4C85-BC9C-01F31CFD9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C3F7BB-6401-43D4-9547-0E33BF8D4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A76E6E-5B74-4A24-9B2B-90DF9ED26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01A1C8-9A62-49DA-9833-EB4CCB5BC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12D0F1-A602-433C-9150-FA063972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1B8F75-3B02-422E-A117-5022D5C7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D388FE-E57D-4883-A43C-62B4AFEE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9FC66-B707-4A80-AA8C-A6DACD4F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95B08-2B2A-4BFF-BE21-0E09FDEC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83A821-103C-4F88-8A4C-C8A8C19C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AA244E-6236-422A-96EF-327FD754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4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E8DA4D-C556-45A5-B14D-44E1004E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4D48F9-924D-42FA-A9F0-85A3E35C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B84AE-019B-443B-85BE-6268D263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1A9E2-DABB-4F78-BB2A-E2982F55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487F8-B603-42E1-AB3F-6B3D295E2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F06BC5-F59A-4F18-B8CC-9C4DCED86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2B8AF8-B21A-4B7F-830F-E54C49C6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F32E47-C457-4740-B588-688610E4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DAF801-4BF2-4FA4-9EB7-50EC4544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4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F4889-D112-43B1-879D-23F0E30E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F7B7BF-95FF-4C07-9786-DA9BB9784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DBAA39-2DA4-4E2F-B6EE-F143663F4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6B56B-7E8E-4A8E-8EEB-79817ACB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D42C0-AE50-4DCB-AB59-B9E47584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CA50B7-274B-42C0-8F3B-BA4BB646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1FCDF-7EEC-496F-B223-98EB9D59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3EA93-2E5E-4DF1-858B-3089F8850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10CD3-AF6D-456E-BF06-7C267B533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03B50-EC89-4486-B3EE-21BB0CF23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3FABD-833B-4412-BF47-87B5FEE54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D9C76-0510-4F41-AB6F-19646F28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Синдром </a:t>
            </a:r>
            <a:b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эмоционального выгорания у медицинских работников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17838"/>
            <a:ext cx="3096344" cy="826368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«Светя другим, сгораю сам»</a:t>
            </a:r>
          </a:p>
          <a:p>
            <a:r>
              <a:rPr lang="ru-RU" b="1" i="1" dirty="0"/>
              <a:t> (Ван </a:t>
            </a:r>
            <a:r>
              <a:rPr lang="ru-RU" b="1" i="1" dirty="0" err="1"/>
              <a:t>Туль-Пси</a:t>
            </a:r>
            <a:r>
              <a:rPr lang="ru-RU" b="1" i="1" dirty="0"/>
              <a:t> ,17в.)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8E075-ADA3-41D4-98DE-5494E123B9A1}"/>
              </a:ext>
            </a:extLst>
          </p:cNvPr>
          <p:cNvSpPr txBox="1"/>
          <p:nvPr/>
        </p:nvSpPr>
        <p:spPr>
          <a:xfrm>
            <a:off x="5076056" y="551723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Юлия Михайловна </a:t>
            </a:r>
            <a:r>
              <a:rPr lang="ru-RU" sz="1600" dirty="0" err="1"/>
              <a:t>Деревенчук</a:t>
            </a:r>
            <a:r>
              <a:rPr lang="ru-RU" sz="1600" dirty="0"/>
              <a:t> </a:t>
            </a:r>
            <a:endParaRPr lang="en-US" sz="1600" dirty="0"/>
          </a:p>
          <a:p>
            <a:r>
              <a:rPr lang="ru-RU" sz="1600" dirty="0"/>
              <a:t>медицинский психолог ГБУЗ ТО «Центр профилактики и борьбы со СПИД»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мужчин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98844FA-D238-4CC2-A07E-EDBC40A44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"/>
          <a:stretch/>
        </p:blipFill>
        <p:spPr>
          <a:xfrm>
            <a:off x="712590" y="1428052"/>
            <a:ext cx="4455801" cy="3063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/>
          </a:bodyPr>
          <a:lstStyle/>
          <a:p>
            <a:r>
              <a:rPr lang="ru-RU" sz="3500"/>
              <a:t>Предупреждение СЭВ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Говоря о профилактике выгорания у медиков, следует рекомендовать каждому из нас стать своим собственным высококвалифицированным специалистом по устранению стресса. Необходимо научиться переустанавливать приоритеты и думать об изменении образа жизни, внося перемены в нашу повседневную рутину. Принимая на себя ответственность за характер переживания стресса, вы начинаете обретать контроль над собой и при этом душевно переходите из положения жертвы к состоянию уцелевшего. Мы можем начать с того, чтобы снова зажечь в себе установку на то, что наша работа может и должна доставлять удовольствие и возрождать нас, развивать наши личные ресурсы.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ноутбук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A728375-CC5E-45DD-8BC1-4AAE661C2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r="37894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>
            <a:solidFill>
              <a:srgbClr val="363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Профилактика СЭВ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ru-RU" sz="1700"/>
              <a:t>Чтобы избежать синдрома эмоционального выгорания:</a:t>
            </a:r>
          </a:p>
          <a:p>
            <a:r>
              <a:rPr lang="ru-RU" sz="1700"/>
              <a:t> Старайтесь рассчитывать, обдуманно распределять все свои нагрузки;</a:t>
            </a:r>
          </a:p>
          <a:p>
            <a:r>
              <a:rPr lang="ru-RU" sz="1700"/>
              <a:t> Учитесь переключаться с одного вида деятельности на другой;</a:t>
            </a:r>
          </a:p>
          <a:p>
            <a:r>
              <a:rPr lang="ru-RU" sz="1700"/>
              <a:t> Проще относитесь к конфликтам на работе;</a:t>
            </a:r>
          </a:p>
          <a:p>
            <a:r>
              <a:rPr lang="ru-RU" sz="1700"/>
              <a:t> Как ни странно это звучит - не пытайтесь всегда и во всем быть лучшими.</a:t>
            </a:r>
          </a:p>
          <a:p>
            <a:endParaRPr lang="ru-RU"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F801FA-7F6C-455B-9945-BF5C30D9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612209-2A8A-4586-BF86-E228B28C3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3" descr="Рисунок1.jpg">
            <a:extLst>
              <a:ext uri="{FF2B5EF4-FFF2-40B4-BE49-F238E27FC236}">
                <a16:creationId xmlns:a16="http://schemas.microsoft.com/office/drawing/2014/main" id="{6D814E0D-532E-4F5E-9759-89E73B48B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578" y="1600200"/>
            <a:ext cx="7802843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5905B0-BE1B-4F47-A514-BFC882F9A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22" y="1412776"/>
            <a:ext cx="780355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164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6" y="1880287"/>
            <a:ext cx="4915159" cy="3105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Что же делать,если обнаружились симптомы эмоционального выгорания?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chemeClr val="accent1"/>
                </a:solidFill>
              </a:rPr>
              <a:t>Для начала не паникуйте.</a:t>
            </a:r>
            <a:br>
              <a:rPr lang="en-US">
                <a:solidFill>
                  <a:schemeClr val="accent1"/>
                </a:solidFill>
                <a:latin typeface="+mj-ea"/>
                <a:cs typeface="+mj-ea"/>
              </a:rPr>
            </a:br>
            <a:endParaRPr lang="ru-RU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92500"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Признайте у себя наличие этих симптомов.</a:t>
            </a:r>
            <a:endParaRPr lang="ru-RU" dirty="0">
              <a:latin typeface="+mj-ea"/>
              <a:cs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Успокойтесь и примите на себя ответственность за свои эмоции и психическое состояние</a:t>
            </a:r>
            <a:endParaRPr lang="ru-RU" dirty="0">
              <a:latin typeface="+mj-ea"/>
              <a:cs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Общение. Поговорите с коллегами/друзьями/родными о своем самочувствии.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Начните действовать, применяя методики </a:t>
            </a:r>
            <a:r>
              <a:rPr lang="ru-RU" dirty="0" err="1"/>
              <a:t>психорегуляции</a:t>
            </a:r>
            <a:r>
              <a:rPr lang="ru-RU" dirty="0"/>
              <a:t> и сброса напряжения(медитация, спорт, йога, активный отдых, общение, отпуск</a:t>
            </a:r>
            <a:r>
              <a:rPr lang="ru-RU" dirty="0">
                <a:solidFill>
                  <a:srgbClr val="EBEBEB"/>
                </a:solidFill>
              </a:rPr>
              <a:t> </a:t>
            </a:r>
            <a:r>
              <a:rPr lang="ru-RU" dirty="0"/>
              <a:t>с работы, массажные процедуры, любое ваше хобби которое доставляет вам удовольствие)</a:t>
            </a:r>
            <a:br>
              <a:rPr lang="en-US" dirty="0">
                <a:latin typeface="+mj-ea"/>
                <a:cs typeface="+mj-ea"/>
              </a:rPr>
            </a:b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внутренний, мужчин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4CFB763-1D28-4CE4-9855-2AB1A0D58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0" y="1472610"/>
            <a:ext cx="4455801" cy="2974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/>
          </a:bodyPr>
          <a:lstStyle/>
          <a:p>
            <a:r>
              <a:rPr lang="ru-RU" sz="3500"/>
              <a:t>Помните!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r>
              <a:rPr lang="ru-RU" sz="1700"/>
              <a:t> Работа - всего лишь часть жизни. Знание того, что СЭВ фактически является не только и не столько вашей проблемой, сколько проблемой профессии, должно помочь адекватно отнестись к появлению его симптомов и своевременно попытаться внести коррективы в свою жизнь.</a:t>
            </a:r>
          </a:p>
          <a:p>
            <a:r>
              <a:rPr lang="ru-RU" sz="1700"/>
              <a:t>Помните, что помощь психолога лучше, чем самостоятельный выход из сложившейся ситуации.</a:t>
            </a:r>
          </a:p>
          <a:p>
            <a:endParaRPr lang="ru-RU"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89A5F2-986B-4E8C-97FB-10AA4B42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45736"/>
            <a:ext cx="27741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Синдром эмоционального выгорания или СЭВ </a:t>
            </a: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94C90A6F-02F1-46E2-BF5F-D7B4904E058F}"/>
              </a:ext>
            </a:extLst>
          </p:cNvPr>
          <p:cNvSpPr txBox="1">
            <a:spLocks/>
          </p:cNvSpPr>
          <p:nvPr/>
        </p:nvSpPr>
        <p:spPr>
          <a:xfrm>
            <a:off x="4536886" y="802638"/>
            <a:ext cx="4056522" cy="52527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spcAft>
                <a:spcPts val="600"/>
              </a:spcAft>
            </a:pPr>
            <a:r>
              <a:rPr lang="en-US" sz="2100">
                <a:solidFill>
                  <a:schemeClr val="bg1"/>
                </a:solidFill>
              </a:rPr>
              <a:t>Синдром эмоционального выгорания (durn -out) представляет собой состояние эмоционального, психического, физического истощения, развивающегося как результат хронического неразрешенного стресса на рабочем месте. Развитие данного симптома характерно для альтруистических профессий, где доминирует забота о людях.</a:t>
            </a:r>
          </a:p>
        </p:txBody>
      </p:sp>
    </p:spTree>
    <p:extLst>
      <p:ext uri="{BB962C8B-B14F-4D97-AF65-F5344CB8AC3E}">
        <p14:creationId xmlns:p14="http://schemas.microsoft.com/office/powerpoint/2010/main" val="417752150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chemeClr val="accent1"/>
                </a:solidFill>
              </a:rPr>
              <a:t>СЭВ у медицинских работников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ru-RU" dirty="0"/>
              <a:t>Одно из первых мест по риску возникновения СЭВ занимают профессии врачей и медицинских сестер. Условия деятельности врачей и медицинских сестер нередко становятся причиной возникновения СЭВ. Их рабочий день- это теснейшее общение с людьми, к тому же больными, требующими неусыпной заботы и внимания. Сталкиваясь в основном с негативными эмоциями, врач и медсестра невольно вовлекаются в них, в силу чего начинают сами испытывать повышенное эмоциональное напряжение.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ru-RU" sz="2100">
                <a:solidFill>
                  <a:schemeClr val="accent1"/>
                </a:solidFill>
              </a:rPr>
              <a:t>Распространенность СЭВ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ru-RU" sz="1800"/>
              <a:t>Чаще других подвержены формированию СЭВ категории медицинских работников, которые осуществляют уход за тяжелыми больными с онкологическими заболеваниями, ВИЧ/СПИДом, в ожоговых и реанимационных отделениях. Сотрудники "тяжелых" отделений постоянно испытывают состояние хронического стресса в связи с негативными психическими переживаниями, интенсивными межличностными взаимодействиями, напряженностью и сложностью труда и пр. А в результате постепенно формирующегося СЭВ возникают психическая и физическая усталость, безразличие к работе, снижается качество оказания медицинской помощи, порождается негативное и даже циничное отношение к пациентам.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стен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13578E6-22F6-4823-98D4-A1B29531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15044" b="37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rmAutofit/>
          </a:bodyPr>
          <a:lstStyle/>
          <a:p>
            <a:r>
              <a:rPr lang="ru-RU" sz="3500"/>
              <a:t>Основные факторы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582" y="2121763"/>
            <a:ext cx="3926618" cy="3773010"/>
          </a:xfrm>
        </p:spPr>
        <p:txBody>
          <a:bodyPr>
            <a:normAutofit/>
          </a:bodyPr>
          <a:lstStyle/>
          <a:p>
            <a:r>
              <a:rPr lang="ru-RU" sz="1600"/>
              <a:t>К основным факторам способствующим выгоранию относятся: высокая рабочая нагрузка; отсутствие или недостаток социальной поддержки со стороны коллег и руководства; высокая степень неопределенности в оценке выполняемой работы; невозможность влиять на принятие решений; двусмысленные, неоднозначные требования к работе; постоянный риск штрафных санкций; однообразная, монотонная и бесперспективная деятельность; необходимость внешне проявлять эмоции, не соответствующие реалиям; отсутствие выходных, отпусков и интересов вне работы.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ADF2FE2-5961-44FE-96FB-755FA597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0" y="2051864"/>
            <a:ext cx="4455801" cy="1815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/>
          </a:bodyPr>
          <a:lstStyle/>
          <a:p>
            <a:r>
              <a:rPr lang="ru-RU" sz="3500"/>
              <a:t>Причины возникновения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r>
              <a:rPr lang="ru-RU" sz="1700"/>
              <a:t>Профессиональное выгорание возникает в результате внутреннего накапливания отрицательных эмоций без соответствующей «разрядки» или «освобождения» от них.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62003" y="5367908"/>
            <a:ext cx="2381997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946" y="5367908"/>
            <a:ext cx="7174721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29884"/>
            <a:ext cx="6058756" cy="1096331"/>
          </a:xfrm>
        </p:spPr>
        <p:txBody>
          <a:bodyPr>
            <a:normAutofit/>
          </a:bodyPr>
          <a:lstStyle/>
          <a:p>
            <a:r>
              <a:rPr lang="ru-RU" dirty="0"/>
              <a:t>Основные симптомы СЭВ</a:t>
            </a:r>
          </a:p>
        </p:txBody>
      </p:sp>
      <p:graphicFrame>
        <p:nvGraphicFramePr>
          <p:cNvPr id="16" name="Содержимое 2">
            <a:extLst>
              <a:ext uri="{FF2B5EF4-FFF2-40B4-BE49-F238E27FC236}">
                <a16:creationId xmlns:a16="http://schemas.microsoft.com/office/drawing/2014/main" id="{0FF935E9-0251-4BB1-BAD4-E82368A7C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17356"/>
              </p:ext>
            </p:extLst>
          </p:nvPr>
        </p:nvGraphicFramePr>
        <p:xfrm>
          <a:off x="179512" y="449036"/>
          <a:ext cx="8407846" cy="465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29884"/>
            <a:ext cx="5789535" cy="1096331"/>
          </a:xfrm>
        </p:spPr>
        <p:txBody>
          <a:bodyPr>
            <a:normAutofit/>
          </a:bodyPr>
          <a:lstStyle/>
          <a:p>
            <a:r>
              <a:rPr lang="ru-RU"/>
              <a:t>Стадии развития СЭВ</a:t>
            </a:r>
          </a:p>
        </p:txBody>
      </p:sp>
      <p:graphicFrame>
        <p:nvGraphicFramePr>
          <p:cNvPr id="12" name="Содержимое 2">
            <a:extLst>
              <a:ext uri="{FF2B5EF4-FFF2-40B4-BE49-F238E27FC236}">
                <a16:creationId xmlns:a16="http://schemas.microsoft.com/office/drawing/2014/main" id="{922CEF38-C181-48B7-B338-FE5158836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693541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мужчина, сидит, скамей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909D72A-E65C-470D-BD53-8671D7D52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0" y="1472610"/>
            <a:ext cx="4455801" cy="2974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>
            <a:normAutofit/>
          </a:bodyPr>
          <a:lstStyle/>
          <a:p>
            <a:r>
              <a:rPr lang="ru-RU" sz="3500"/>
              <a:t>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ru-RU" sz="1700" dirty="0"/>
              <a:t>Если быть внимательным к себе, уже на второй стадии можно понять свое состояние и постараться изменить что-то, чтобы не допустить развития серьезной проблемы. Истощение сказывается на всех сферах жизни, ухудшает ее качество и провоцирует остановку в развитии и росте.</a:t>
            </a:r>
          </a:p>
          <a:p>
            <a:endParaRPr lang="ru-RU" sz="1700" dirty="0"/>
          </a:p>
          <a:p>
            <a:pPr>
              <a:buNone/>
            </a:pPr>
            <a:endParaRPr lang="ru-RU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907</Words>
  <Application>Microsoft Office PowerPoint</Application>
  <PresentationFormat>Экран (4:3)</PresentationFormat>
  <Paragraphs>56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Синдром  эмоционального выгорания у медицинских работников</vt:lpstr>
      <vt:lpstr>Синдром эмоционального выгорания или СЭВ </vt:lpstr>
      <vt:lpstr>СЭВ у медицинских работников</vt:lpstr>
      <vt:lpstr>Распространенность СЭВ</vt:lpstr>
      <vt:lpstr>Основные факторы</vt:lpstr>
      <vt:lpstr>Причины возникновения</vt:lpstr>
      <vt:lpstr>Основные симптомы СЭВ</vt:lpstr>
      <vt:lpstr>Стадии развития СЭВ</vt:lpstr>
      <vt:lpstr>Внимание</vt:lpstr>
      <vt:lpstr>Предупреждение СЭВ</vt:lpstr>
      <vt:lpstr>Профилактика СЭВ</vt:lpstr>
      <vt:lpstr>Презентация PowerPoint</vt:lpstr>
      <vt:lpstr>Что же делать,если обнаружились симптомы эмоционального выгорания?</vt:lpstr>
      <vt:lpstr>Для начала не паникуйте. </vt:lpstr>
      <vt:lpstr>Помните!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эмоционального выгорания у медицинских работников</dc:title>
  <dc:creator>serega</dc:creator>
  <cp:lastModifiedBy>Елена Лосева</cp:lastModifiedBy>
  <cp:revision>24</cp:revision>
  <dcterms:created xsi:type="dcterms:W3CDTF">2018-02-22T13:28:22Z</dcterms:created>
  <dcterms:modified xsi:type="dcterms:W3CDTF">2018-02-25T13:12:52Z</dcterms:modified>
</cp:coreProperties>
</file>